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80" r:id="rId1"/>
  </p:sldMasterIdLst>
  <p:notesMasterIdLst>
    <p:notesMasterId r:id="rId9"/>
  </p:notesMasterIdLst>
  <p:handoutMasterIdLst>
    <p:handoutMasterId r:id="rId10"/>
  </p:handoutMasterIdLst>
  <p:sldIdLst>
    <p:sldId id="273" r:id="rId2"/>
    <p:sldId id="316" r:id="rId3"/>
    <p:sldId id="319" r:id="rId4"/>
    <p:sldId id="317" r:id="rId5"/>
    <p:sldId id="318" r:id="rId6"/>
    <p:sldId id="320" r:id="rId7"/>
    <p:sldId id="309" r:id="rId8"/>
  </p:sldIdLst>
  <p:sldSz cx="12192000" cy="6858000"/>
  <p:notesSz cx="6858000" cy="9144000"/>
  <p:defaultText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44" userDrawn="1">
          <p15:clr>
            <a:srgbClr val="A4A3A4"/>
          </p15:clr>
        </p15:guide>
        <p15:guide id="3"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A7934B"/>
    <a:srgbClr val="051D49"/>
    <a:srgbClr val="003057"/>
    <a:srgbClr val="A79553"/>
    <a:srgbClr val="A69560"/>
    <a:srgbClr val="B3A068"/>
    <a:srgbClr val="E1DAC1"/>
    <a:srgbClr val="F2F0E6"/>
    <a:srgbClr val="E1D6B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9" autoAdjust="0"/>
    <p:restoredTop sz="94807"/>
  </p:normalViewPr>
  <p:slideViewPr>
    <p:cSldViewPr snapToGrid="0" snapToObjects="1">
      <p:cViewPr varScale="1">
        <p:scale>
          <a:sx n="113" d="100"/>
          <a:sy n="113" d="100"/>
        </p:scale>
        <p:origin x="180" y="96"/>
      </p:cViewPr>
      <p:guideLst>
        <p:guide pos="244"/>
        <p:guide orient="horz"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67" d="100"/>
          <a:sy n="167" d="100"/>
        </p:scale>
        <p:origin x="5136"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1C805F-B8EA-674C-97F9-FE7DEF1CC1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ABA24A69-B5FE-4E48-A749-C3CF643FC2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4A8A82A1-5112-324A-9FA6-7B11FD5C14C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5BA660-D1F6-C04C-ABC4-CD2FC05DC7B2}"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24079594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36207B29-8EB9-954B-9E38-61633B31A02B}" type="datetimeFigureOut">
              <a:rPr lang="en-US" smtClean="0"/>
              <a:pPr/>
              <a:t>11/22/2024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9FBEF63C-9A28-9A45-A2FA-3210440755A6}" type="slidenum">
              <a:rPr lang="en-US" smtClean="0"/>
              <a:pPr/>
              <a:t>‹#›</a:t>
            </a:fld>
            <a:endParaRPr lang="en-US" dirty="0"/>
          </a:p>
        </p:txBody>
      </p:sp>
    </p:spTree>
    <p:extLst>
      <p:ext uri="{BB962C8B-B14F-4D97-AF65-F5344CB8AC3E}">
        <p14:creationId xmlns:p14="http://schemas.microsoft.com/office/powerpoint/2010/main" val="569559587"/>
      </p:ext>
    </p:extLst>
  </p:cSld>
  <p:clrMap bg1="lt1" tx1="dk1" bg2="lt2" tx2="dk2" accent1="accent1" accent2="accent2" accent3="accent3" accent4="accent4" accent5="accent5" accent6="accent6" hlink="hlink" folHlink="folHlink"/>
  <p:notesStyle>
    <a:lvl1pPr marL="0" algn="l" defTabSz="914363" rtl="0" eaLnBrk="1" latinLnBrk="0" hangingPunct="1">
      <a:defRPr sz="1200" b="0" i="0" kern="1200">
        <a:solidFill>
          <a:schemeClr val="tx1"/>
        </a:solidFill>
        <a:latin typeface="Arial" panose="020B0604020202020204" pitchFamily="34" charset="0"/>
        <a:ea typeface="+mn-ea"/>
        <a:cs typeface="+mn-cs"/>
      </a:defRPr>
    </a:lvl1pPr>
    <a:lvl2pPr marL="457182" algn="l" defTabSz="914363" rtl="0" eaLnBrk="1" latinLnBrk="0" hangingPunct="1">
      <a:defRPr sz="1200" b="0" i="0" kern="1200">
        <a:solidFill>
          <a:schemeClr val="tx1"/>
        </a:solidFill>
        <a:latin typeface="Arial" panose="020B0604020202020204" pitchFamily="34" charset="0"/>
        <a:ea typeface="+mn-ea"/>
        <a:cs typeface="+mn-cs"/>
      </a:defRPr>
    </a:lvl2pPr>
    <a:lvl3pPr marL="914363" algn="l" defTabSz="914363" rtl="0" eaLnBrk="1" latinLnBrk="0" hangingPunct="1">
      <a:defRPr sz="1200" b="0" i="0" kern="1200">
        <a:solidFill>
          <a:schemeClr val="tx1"/>
        </a:solidFill>
        <a:latin typeface="Arial" panose="020B0604020202020204" pitchFamily="34" charset="0"/>
        <a:ea typeface="+mn-ea"/>
        <a:cs typeface="+mn-cs"/>
      </a:defRPr>
    </a:lvl3pPr>
    <a:lvl4pPr marL="1371545" algn="l" defTabSz="914363" rtl="0" eaLnBrk="1" latinLnBrk="0" hangingPunct="1">
      <a:defRPr sz="1200" b="0" i="0" kern="1200">
        <a:solidFill>
          <a:schemeClr val="tx1"/>
        </a:solidFill>
        <a:latin typeface="Arial" panose="020B0604020202020204" pitchFamily="34" charset="0"/>
        <a:ea typeface="+mn-ea"/>
        <a:cs typeface="+mn-cs"/>
      </a:defRPr>
    </a:lvl4pPr>
    <a:lvl5pPr marL="1828727" algn="l" defTabSz="914363" rtl="0" eaLnBrk="1" latinLnBrk="0" hangingPunct="1">
      <a:defRPr sz="1200" b="0" i="0" kern="1200">
        <a:solidFill>
          <a:schemeClr val="tx1"/>
        </a:solidFill>
        <a:latin typeface="Arial" panose="020B0604020202020204"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37329FE4-0520-4E6F-A43C-6DCF1DAAA2E4}"/>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48225303-8A87-4A76-80ED-CB4D8BAEDAE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292" name="Slide Number Placeholder 3">
            <a:extLst>
              <a:ext uri="{FF2B5EF4-FFF2-40B4-BE49-F238E27FC236}">
                <a16:creationId xmlns:a16="http://schemas.microsoft.com/office/drawing/2014/main" id="{068C0CE6-4CBB-413C-8A3A-FF9DF75C5B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14375" indent="-274638">
              <a:defRPr sz="2400">
                <a:solidFill>
                  <a:schemeClr val="tx1"/>
                </a:solidFill>
                <a:latin typeface="Times New Roman" panose="02020603050405020304" pitchFamily="18" charset="0"/>
              </a:defRPr>
            </a:lvl2pPr>
            <a:lvl3pPr marL="1098550" indent="-219075">
              <a:defRPr sz="2400">
                <a:solidFill>
                  <a:schemeClr val="tx1"/>
                </a:solidFill>
                <a:latin typeface="Times New Roman" panose="02020603050405020304" pitchFamily="18" charset="0"/>
              </a:defRPr>
            </a:lvl3pPr>
            <a:lvl4pPr marL="1538288" indent="-219075">
              <a:defRPr sz="2400">
                <a:solidFill>
                  <a:schemeClr val="tx1"/>
                </a:solidFill>
                <a:latin typeface="Times New Roman" panose="02020603050405020304" pitchFamily="18" charset="0"/>
              </a:defRPr>
            </a:lvl4pPr>
            <a:lvl5pPr marL="1978025" indent="-219075">
              <a:defRPr sz="2400">
                <a:solidFill>
                  <a:schemeClr val="tx1"/>
                </a:solidFill>
                <a:latin typeface="Times New Roman" panose="02020603050405020304" pitchFamily="18" charset="0"/>
              </a:defRPr>
            </a:lvl5pPr>
            <a:lvl6pPr marL="2435225" indent="-219075" eaLnBrk="0" fontAlgn="base" hangingPunct="0">
              <a:spcBef>
                <a:spcPct val="0"/>
              </a:spcBef>
              <a:spcAft>
                <a:spcPct val="0"/>
              </a:spcAft>
              <a:defRPr sz="2400">
                <a:solidFill>
                  <a:schemeClr val="tx1"/>
                </a:solidFill>
                <a:latin typeface="Times New Roman" panose="02020603050405020304" pitchFamily="18" charset="0"/>
              </a:defRPr>
            </a:lvl6pPr>
            <a:lvl7pPr marL="2892425" indent="-219075" eaLnBrk="0" fontAlgn="base" hangingPunct="0">
              <a:spcBef>
                <a:spcPct val="0"/>
              </a:spcBef>
              <a:spcAft>
                <a:spcPct val="0"/>
              </a:spcAft>
              <a:defRPr sz="2400">
                <a:solidFill>
                  <a:schemeClr val="tx1"/>
                </a:solidFill>
                <a:latin typeface="Times New Roman" panose="02020603050405020304" pitchFamily="18" charset="0"/>
              </a:defRPr>
            </a:lvl7pPr>
            <a:lvl8pPr marL="3349625" indent="-219075" eaLnBrk="0" fontAlgn="base" hangingPunct="0">
              <a:spcBef>
                <a:spcPct val="0"/>
              </a:spcBef>
              <a:spcAft>
                <a:spcPct val="0"/>
              </a:spcAft>
              <a:defRPr sz="2400">
                <a:solidFill>
                  <a:schemeClr val="tx1"/>
                </a:solidFill>
                <a:latin typeface="Times New Roman" panose="02020603050405020304" pitchFamily="18" charset="0"/>
              </a:defRPr>
            </a:lvl8pPr>
            <a:lvl9pPr marL="3806825" indent="-219075" eaLnBrk="0" fontAlgn="base" hangingPunct="0">
              <a:spcBef>
                <a:spcPct val="0"/>
              </a:spcBef>
              <a:spcAft>
                <a:spcPct val="0"/>
              </a:spcAft>
              <a:defRPr sz="2400">
                <a:solidFill>
                  <a:schemeClr val="tx1"/>
                </a:solidFill>
                <a:latin typeface="Times New Roman" panose="02020603050405020304" pitchFamily="18" charset="0"/>
              </a:defRPr>
            </a:lvl9pPr>
          </a:lstStyle>
          <a:p>
            <a:fld id="{123761BA-5E55-4C1E-8864-158C3700A6B4}" type="slidenum">
              <a:rPr lang="en-US" altLang="en-US" sz="1300"/>
              <a:pPr/>
              <a:t>2</a:t>
            </a:fld>
            <a:endParaRPr lang="en-US" altLang="en-US"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37329FE4-0520-4E6F-A43C-6DCF1DAAA2E4}"/>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48225303-8A87-4A76-80ED-CB4D8BAEDAE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292" name="Slide Number Placeholder 3">
            <a:extLst>
              <a:ext uri="{FF2B5EF4-FFF2-40B4-BE49-F238E27FC236}">
                <a16:creationId xmlns:a16="http://schemas.microsoft.com/office/drawing/2014/main" id="{068C0CE6-4CBB-413C-8A3A-FF9DF75C5B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14375" indent="-274638">
              <a:defRPr sz="2400">
                <a:solidFill>
                  <a:schemeClr val="tx1"/>
                </a:solidFill>
                <a:latin typeface="Times New Roman" panose="02020603050405020304" pitchFamily="18" charset="0"/>
              </a:defRPr>
            </a:lvl2pPr>
            <a:lvl3pPr marL="1098550" indent="-219075">
              <a:defRPr sz="2400">
                <a:solidFill>
                  <a:schemeClr val="tx1"/>
                </a:solidFill>
                <a:latin typeface="Times New Roman" panose="02020603050405020304" pitchFamily="18" charset="0"/>
              </a:defRPr>
            </a:lvl3pPr>
            <a:lvl4pPr marL="1538288" indent="-219075">
              <a:defRPr sz="2400">
                <a:solidFill>
                  <a:schemeClr val="tx1"/>
                </a:solidFill>
                <a:latin typeface="Times New Roman" panose="02020603050405020304" pitchFamily="18" charset="0"/>
              </a:defRPr>
            </a:lvl4pPr>
            <a:lvl5pPr marL="1978025" indent="-219075">
              <a:defRPr sz="2400">
                <a:solidFill>
                  <a:schemeClr val="tx1"/>
                </a:solidFill>
                <a:latin typeface="Times New Roman" panose="02020603050405020304" pitchFamily="18" charset="0"/>
              </a:defRPr>
            </a:lvl5pPr>
            <a:lvl6pPr marL="2435225" indent="-219075" eaLnBrk="0" fontAlgn="base" hangingPunct="0">
              <a:spcBef>
                <a:spcPct val="0"/>
              </a:spcBef>
              <a:spcAft>
                <a:spcPct val="0"/>
              </a:spcAft>
              <a:defRPr sz="2400">
                <a:solidFill>
                  <a:schemeClr val="tx1"/>
                </a:solidFill>
                <a:latin typeface="Times New Roman" panose="02020603050405020304" pitchFamily="18" charset="0"/>
              </a:defRPr>
            </a:lvl6pPr>
            <a:lvl7pPr marL="2892425" indent="-219075" eaLnBrk="0" fontAlgn="base" hangingPunct="0">
              <a:spcBef>
                <a:spcPct val="0"/>
              </a:spcBef>
              <a:spcAft>
                <a:spcPct val="0"/>
              </a:spcAft>
              <a:defRPr sz="2400">
                <a:solidFill>
                  <a:schemeClr val="tx1"/>
                </a:solidFill>
                <a:latin typeface="Times New Roman" panose="02020603050405020304" pitchFamily="18" charset="0"/>
              </a:defRPr>
            </a:lvl7pPr>
            <a:lvl8pPr marL="3349625" indent="-219075" eaLnBrk="0" fontAlgn="base" hangingPunct="0">
              <a:spcBef>
                <a:spcPct val="0"/>
              </a:spcBef>
              <a:spcAft>
                <a:spcPct val="0"/>
              </a:spcAft>
              <a:defRPr sz="2400">
                <a:solidFill>
                  <a:schemeClr val="tx1"/>
                </a:solidFill>
                <a:latin typeface="Times New Roman" panose="02020603050405020304" pitchFamily="18" charset="0"/>
              </a:defRPr>
            </a:lvl8pPr>
            <a:lvl9pPr marL="3806825" indent="-219075" eaLnBrk="0" fontAlgn="base" hangingPunct="0">
              <a:spcBef>
                <a:spcPct val="0"/>
              </a:spcBef>
              <a:spcAft>
                <a:spcPct val="0"/>
              </a:spcAft>
              <a:defRPr sz="2400">
                <a:solidFill>
                  <a:schemeClr val="tx1"/>
                </a:solidFill>
                <a:latin typeface="Times New Roman" panose="02020603050405020304" pitchFamily="18" charset="0"/>
              </a:defRPr>
            </a:lvl9pPr>
          </a:lstStyle>
          <a:p>
            <a:fld id="{123761BA-5E55-4C1E-8864-158C3700A6B4}" type="slidenum">
              <a:rPr lang="en-US" altLang="en-US" sz="1300"/>
              <a:pPr/>
              <a:t>3</a:t>
            </a:fld>
            <a:endParaRPr lang="en-US" altLang="en-US" sz="1300"/>
          </a:p>
        </p:txBody>
      </p:sp>
    </p:spTree>
    <p:extLst>
      <p:ext uri="{BB962C8B-B14F-4D97-AF65-F5344CB8AC3E}">
        <p14:creationId xmlns:p14="http://schemas.microsoft.com/office/powerpoint/2010/main" val="3802969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37329FE4-0520-4E6F-A43C-6DCF1DAAA2E4}"/>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48225303-8A87-4A76-80ED-CB4D8BAEDAE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292" name="Slide Number Placeholder 3">
            <a:extLst>
              <a:ext uri="{FF2B5EF4-FFF2-40B4-BE49-F238E27FC236}">
                <a16:creationId xmlns:a16="http://schemas.microsoft.com/office/drawing/2014/main" id="{068C0CE6-4CBB-413C-8A3A-FF9DF75C5B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14375" indent="-274638">
              <a:defRPr sz="2400">
                <a:solidFill>
                  <a:schemeClr val="tx1"/>
                </a:solidFill>
                <a:latin typeface="Times New Roman" panose="02020603050405020304" pitchFamily="18" charset="0"/>
              </a:defRPr>
            </a:lvl2pPr>
            <a:lvl3pPr marL="1098550" indent="-219075">
              <a:defRPr sz="2400">
                <a:solidFill>
                  <a:schemeClr val="tx1"/>
                </a:solidFill>
                <a:latin typeface="Times New Roman" panose="02020603050405020304" pitchFamily="18" charset="0"/>
              </a:defRPr>
            </a:lvl3pPr>
            <a:lvl4pPr marL="1538288" indent="-219075">
              <a:defRPr sz="2400">
                <a:solidFill>
                  <a:schemeClr val="tx1"/>
                </a:solidFill>
                <a:latin typeface="Times New Roman" panose="02020603050405020304" pitchFamily="18" charset="0"/>
              </a:defRPr>
            </a:lvl4pPr>
            <a:lvl5pPr marL="1978025" indent="-219075">
              <a:defRPr sz="2400">
                <a:solidFill>
                  <a:schemeClr val="tx1"/>
                </a:solidFill>
                <a:latin typeface="Times New Roman" panose="02020603050405020304" pitchFamily="18" charset="0"/>
              </a:defRPr>
            </a:lvl5pPr>
            <a:lvl6pPr marL="2435225" indent="-219075" eaLnBrk="0" fontAlgn="base" hangingPunct="0">
              <a:spcBef>
                <a:spcPct val="0"/>
              </a:spcBef>
              <a:spcAft>
                <a:spcPct val="0"/>
              </a:spcAft>
              <a:defRPr sz="2400">
                <a:solidFill>
                  <a:schemeClr val="tx1"/>
                </a:solidFill>
                <a:latin typeface="Times New Roman" panose="02020603050405020304" pitchFamily="18" charset="0"/>
              </a:defRPr>
            </a:lvl6pPr>
            <a:lvl7pPr marL="2892425" indent="-219075" eaLnBrk="0" fontAlgn="base" hangingPunct="0">
              <a:spcBef>
                <a:spcPct val="0"/>
              </a:spcBef>
              <a:spcAft>
                <a:spcPct val="0"/>
              </a:spcAft>
              <a:defRPr sz="2400">
                <a:solidFill>
                  <a:schemeClr val="tx1"/>
                </a:solidFill>
                <a:latin typeface="Times New Roman" panose="02020603050405020304" pitchFamily="18" charset="0"/>
              </a:defRPr>
            </a:lvl7pPr>
            <a:lvl8pPr marL="3349625" indent="-219075" eaLnBrk="0" fontAlgn="base" hangingPunct="0">
              <a:spcBef>
                <a:spcPct val="0"/>
              </a:spcBef>
              <a:spcAft>
                <a:spcPct val="0"/>
              </a:spcAft>
              <a:defRPr sz="2400">
                <a:solidFill>
                  <a:schemeClr val="tx1"/>
                </a:solidFill>
                <a:latin typeface="Times New Roman" panose="02020603050405020304" pitchFamily="18" charset="0"/>
              </a:defRPr>
            </a:lvl8pPr>
            <a:lvl9pPr marL="3806825" indent="-219075" eaLnBrk="0" fontAlgn="base" hangingPunct="0">
              <a:spcBef>
                <a:spcPct val="0"/>
              </a:spcBef>
              <a:spcAft>
                <a:spcPct val="0"/>
              </a:spcAft>
              <a:defRPr sz="2400">
                <a:solidFill>
                  <a:schemeClr val="tx1"/>
                </a:solidFill>
                <a:latin typeface="Times New Roman" panose="02020603050405020304" pitchFamily="18" charset="0"/>
              </a:defRPr>
            </a:lvl9pPr>
          </a:lstStyle>
          <a:p>
            <a:fld id="{123761BA-5E55-4C1E-8864-158C3700A6B4}" type="slidenum">
              <a:rPr lang="en-US" altLang="en-US" sz="1300"/>
              <a:pPr/>
              <a:t>4</a:t>
            </a:fld>
            <a:endParaRPr lang="en-US" altLang="en-US" sz="1300"/>
          </a:p>
        </p:txBody>
      </p:sp>
    </p:spTree>
    <p:extLst>
      <p:ext uri="{BB962C8B-B14F-4D97-AF65-F5344CB8AC3E}">
        <p14:creationId xmlns:p14="http://schemas.microsoft.com/office/powerpoint/2010/main" val="1321469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37329FE4-0520-4E6F-A43C-6DCF1DAAA2E4}"/>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48225303-8A87-4A76-80ED-CB4D8BAEDAE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292" name="Slide Number Placeholder 3">
            <a:extLst>
              <a:ext uri="{FF2B5EF4-FFF2-40B4-BE49-F238E27FC236}">
                <a16:creationId xmlns:a16="http://schemas.microsoft.com/office/drawing/2014/main" id="{068C0CE6-4CBB-413C-8A3A-FF9DF75C5B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14375" indent="-274638">
              <a:defRPr sz="2400">
                <a:solidFill>
                  <a:schemeClr val="tx1"/>
                </a:solidFill>
                <a:latin typeface="Times New Roman" panose="02020603050405020304" pitchFamily="18" charset="0"/>
              </a:defRPr>
            </a:lvl2pPr>
            <a:lvl3pPr marL="1098550" indent="-219075">
              <a:defRPr sz="2400">
                <a:solidFill>
                  <a:schemeClr val="tx1"/>
                </a:solidFill>
                <a:latin typeface="Times New Roman" panose="02020603050405020304" pitchFamily="18" charset="0"/>
              </a:defRPr>
            </a:lvl3pPr>
            <a:lvl4pPr marL="1538288" indent="-219075">
              <a:defRPr sz="2400">
                <a:solidFill>
                  <a:schemeClr val="tx1"/>
                </a:solidFill>
                <a:latin typeface="Times New Roman" panose="02020603050405020304" pitchFamily="18" charset="0"/>
              </a:defRPr>
            </a:lvl4pPr>
            <a:lvl5pPr marL="1978025" indent="-219075">
              <a:defRPr sz="2400">
                <a:solidFill>
                  <a:schemeClr val="tx1"/>
                </a:solidFill>
                <a:latin typeface="Times New Roman" panose="02020603050405020304" pitchFamily="18" charset="0"/>
              </a:defRPr>
            </a:lvl5pPr>
            <a:lvl6pPr marL="2435225" indent="-219075" eaLnBrk="0" fontAlgn="base" hangingPunct="0">
              <a:spcBef>
                <a:spcPct val="0"/>
              </a:spcBef>
              <a:spcAft>
                <a:spcPct val="0"/>
              </a:spcAft>
              <a:defRPr sz="2400">
                <a:solidFill>
                  <a:schemeClr val="tx1"/>
                </a:solidFill>
                <a:latin typeface="Times New Roman" panose="02020603050405020304" pitchFamily="18" charset="0"/>
              </a:defRPr>
            </a:lvl6pPr>
            <a:lvl7pPr marL="2892425" indent="-219075" eaLnBrk="0" fontAlgn="base" hangingPunct="0">
              <a:spcBef>
                <a:spcPct val="0"/>
              </a:spcBef>
              <a:spcAft>
                <a:spcPct val="0"/>
              </a:spcAft>
              <a:defRPr sz="2400">
                <a:solidFill>
                  <a:schemeClr val="tx1"/>
                </a:solidFill>
                <a:latin typeface="Times New Roman" panose="02020603050405020304" pitchFamily="18" charset="0"/>
              </a:defRPr>
            </a:lvl7pPr>
            <a:lvl8pPr marL="3349625" indent="-219075" eaLnBrk="0" fontAlgn="base" hangingPunct="0">
              <a:spcBef>
                <a:spcPct val="0"/>
              </a:spcBef>
              <a:spcAft>
                <a:spcPct val="0"/>
              </a:spcAft>
              <a:defRPr sz="2400">
                <a:solidFill>
                  <a:schemeClr val="tx1"/>
                </a:solidFill>
                <a:latin typeface="Times New Roman" panose="02020603050405020304" pitchFamily="18" charset="0"/>
              </a:defRPr>
            </a:lvl8pPr>
            <a:lvl9pPr marL="3806825" indent="-219075" eaLnBrk="0" fontAlgn="base" hangingPunct="0">
              <a:spcBef>
                <a:spcPct val="0"/>
              </a:spcBef>
              <a:spcAft>
                <a:spcPct val="0"/>
              </a:spcAft>
              <a:defRPr sz="2400">
                <a:solidFill>
                  <a:schemeClr val="tx1"/>
                </a:solidFill>
                <a:latin typeface="Times New Roman" panose="02020603050405020304" pitchFamily="18" charset="0"/>
              </a:defRPr>
            </a:lvl9pPr>
          </a:lstStyle>
          <a:p>
            <a:fld id="{123761BA-5E55-4C1E-8864-158C3700A6B4}" type="slidenum">
              <a:rPr lang="en-US" altLang="en-US" sz="1300"/>
              <a:pPr/>
              <a:t>5</a:t>
            </a:fld>
            <a:endParaRPr lang="en-US" altLang="en-US" sz="1300"/>
          </a:p>
        </p:txBody>
      </p:sp>
    </p:spTree>
    <p:extLst>
      <p:ext uri="{BB962C8B-B14F-4D97-AF65-F5344CB8AC3E}">
        <p14:creationId xmlns:p14="http://schemas.microsoft.com/office/powerpoint/2010/main" val="1002630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37329FE4-0520-4E6F-A43C-6DCF1DAAA2E4}"/>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48225303-8A87-4A76-80ED-CB4D8BAEDAE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292" name="Slide Number Placeholder 3">
            <a:extLst>
              <a:ext uri="{FF2B5EF4-FFF2-40B4-BE49-F238E27FC236}">
                <a16:creationId xmlns:a16="http://schemas.microsoft.com/office/drawing/2014/main" id="{068C0CE6-4CBB-413C-8A3A-FF9DF75C5B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14375" indent="-274638">
              <a:defRPr sz="2400">
                <a:solidFill>
                  <a:schemeClr val="tx1"/>
                </a:solidFill>
                <a:latin typeface="Times New Roman" panose="02020603050405020304" pitchFamily="18" charset="0"/>
              </a:defRPr>
            </a:lvl2pPr>
            <a:lvl3pPr marL="1098550" indent="-219075">
              <a:defRPr sz="2400">
                <a:solidFill>
                  <a:schemeClr val="tx1"/>
                </a:solidFill>
                <a:latin typeface="Times New Roman" panose="02020603050405020304" pitchFamily="18" charset="0"/>
              </a:defRPr>
            </a:lvl3pPr>
            <a:lvl4pPr marL="1538288" indent="-219075">
              <a:defRPr sz="2400">
                <a:solidFill>
                  <a:schemeClr val="tx1"/>
                </a:solidFill>
                <a:latin typeface="Times New Roman" panose="02020603050405020304" pitchFamily="18" charset="0"/>
              </a:defRPr>
            </a:lvl4pPr>
            <a:lvl5pPr marL="1978025" indent="-219075">
              <a:defRPr sz="2400">
                <a:solidFill>
                  <a:schemeClr val="tx1"/>
                </a:solidFill>
                <a:latin typeface="Times New Roman" panose="02020603050405020304" pitchFamily="18" charset="0"/>
              </a:defRPr>
            </a:lvl5pPr>
            <a:lvl6pPr marL="2435225" indent="-219075" eaLnBrk="0" fontAlgn="base" hangingPunct="0">
              <a:spcBef>
                <a:spcPct val="0"/>
              </a:spcBef>
              <a:spcAft>
                <a:spcPct val="0"/>
              </a:spcAft>
              <a:defRPr sz="2400">
                <a:solidFill>
                  <a:schemeClr val="tx1"/>
                </a:solidFill>
                <a:latin typeface="Times New Roman" panose="02020603050405020304" pitchFamily="18" charset="0"/>
              </a:defRPr>
            </a:lvl6pPr>
            <a:lvl7pPr marL="2892425" indent="-219075" eaLnBrk="0" fontAlgn="base" hangingPunct="0">
              <a:spcBef>
                <a:spcPct val="0"/>
              </a:spcBef>
              <a:spcAft>
                <a:spcPct val="0"/>
              </a:spcAft>
              <a:defRPr sz="2400">
                <a:solidFill>
                  <a:schemeClr val="tx1"/>
                </a:solidFill>
                <a:latin typeface="Times New Roman" panose="02020603050405020304" pitchFamily="18" charset="0"/>
              </a:defRPr>
            </a:lvl7pPr>
            <a:lvl8pPr marL="3349625" indent="-219075" eaLnBrk="0" fontAlgn="base" hangingPunct="0">
              <a:spcBef>
                <a:spcPct val="0"/>
              </a:spcBef>
              <a:spcAft>
                <a:spcPct val="0"/>
              </a:spcAft>
              <a:defRPr sz="2400">
                <a:solidFill>
                  <a:schemeClr val="tx1"/>
                </a:solidFill>
                <a:latin typeface="Times New Roman" panose="02020603050405020304" pitchFamily="18" charset="0"/>
              </a:defRPr>
            </a:lvl8pPr>
            <a:lvl9pPr marL="3806825" indent="-219075" eaLnBrk="0" fontAlgn="base" hangingPunct="0">
              <a:spcBef>
                <a:spcPct val="0"/>
              </a:spcBef>
              <a:spcAft>
                <a:spcPct val="0"/>
              </a:spcAft>
              <a:defRPr sz="2400">
                <a:solidFill>
                  <a:schemeClr val="tx1"/>
                </a:solidFill>
                <a:latin typeface="Times New Roman" panose="02020603050405020304" pitchFamily="18" charset="0"/>
              </a:defRPr>
            </a:lvl9pPr>
          </a:lstStyle>
          <a:p>
            <a:fld id="{123761BA-5E55-4C1E-8864-158C3700A6B4}" type="slidenum">
              <a:rPr lang="en-US" altLang="en-US" sz="1300"/>
              <a:pPr/>
              <a:t>6</a:t>
            </a:fld>
            <a:endParaRPr lang="en-US" altLang="en-US" sz="1300"/>
          </a:p>
        </p:txBody>
      </p:sp>
    </p:spTree>
    <p:extLst>
      <p:ext uri="{BB962C8B-B14F-4D97-AF65-F5344CB8AC3E}">
        <p14:creationId xmlns:p14="http://schemas.microsoft.com/office/powerpoint/2010/main" val="2974773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478831" y="2928048"/>
            <a:ext cx="6481519" cy="667614"/>
          </a:xfrm>
          <a:prstGeom prst="rect">
            <a:avLst/>
          </a:prstGeom>
        </p:spPr>
        <p:txBody>
          <a:bodyPr>
            <a:noAutofit/>
          </a:bodyPr>
          <a:lstStyle>
            <a:lvl1pPr marL="0" indent="0" algn="l">
              <a:lnSpc>
                <a:spcPct val="100000"/>
              </a:lnSpc>
              <a:spcBef>
                <a:spcPts val="0"/>
              </a:spcBef>
              <a:buNone/>
              <a:defRPr sz="2400" b="0" i="0" cap="none" spc="0" baseline="0">
                <a:solidFill>
                  <a:schemeClr val="accent1">
                    <a:lumMod val="75000"/>
                  </a:schemeClr>
                </a:solidFill>
                <a:latin typeface="Arial Narrow" panose="020B0604020202020204" pitchFamily="34" charset="0"/>
                <a:ea typeface="Roboto Condensed Light" pitchFamily="2" charset="0"/>
                <a:cs typeface="Arial Narrow" panose="020B0604020202020204" pitchFamily="34" charset="0"/>
              </a:defRPr>
            </a:lvl1pPr>
            <a:lvl2pPr marL="342877" indent="0" algn="ctr">
              <a:buNone/>
              <a:defRPr>
                <a:solidFill>
                  <a:schemeClr val="tx1">
                    <a:tint val="75000"/>
                  </a:schemeClr>
                </a:solidFill>
              </a:defRPr>
            </a:lvl2pPr>
            <a:lvl3pPr marL="685756" indent="0" algn="ctr">
              <a:buNone/>
              <a:defRPr>
                <a:solidFill>
                  <a:schemeClr val="tx1">
                    <a:tint val="75000"/>
                  </a:schemeClr>
                </a:solidFill>
              </a:defRPr>
            </a:lvl3pPr>
            <a:lvl4pPr marL="1028633" indent="0" algn="ctr">
              <a:buNone/>
              <a:defRPr>
                <a:solidFill>
                  <a:schemeClr val="tx1">
                    <a:tint val="75000"/>
                  </a:schemeClr>
                </a:solidFill>
              </a:defRPr>
            </a:lvl4pPr>
            <a:lvl5pPr marL="1371511" indent="0" algn="ctr">
              <a:buNone/>
              <a:defRPr>
                <a:solidFill>
                  <a:schemeClr val="tx1">
                    <a:tint val="75000"/>
                  </a:schemeClr>
                </a:solidFill>
              </a:defRPr>
            </a:lvl5pPr>
            <a:lvl6pPr marL="1714388" indent="0" algn="ctr">
              <a:buNone/>
              <a:defRPr>
                <a:solidFill>
                  <a:schemeClr val="tx1">
                    <a:tint val="75000"/>
                  </a:schemeClr>
                </a:solidFill>
              </a:defRPr>
            </a:lvl6pPr>
            <a:lvl7pPr marL="2057267" indent="0" algn="ctr">
              <a:buNone/>
              <a:defRPr>
                <a:solidFill>
                  <a:schemeClr val="tx1">
                    <a:tint val="75000"/>
                  </a:schemeClr>
                </a:solidFill>
              </a:defRPr>
            </a:lvl7pPr>
            <a:lvl8pPr marL="2400144" indent="0" algn="ctr">
              <a:buNone/>
              <a:defRPr>
                <a:solidFill>
                  <a:schemeClr val="tx1">
                    <a:tint val="75000"/>
                  </a:schemeClr>
                </a:solidFill>
              </a:defRPr>
            </a:lvl8pPr>
            <a:lvl9pPr marL="2743021" indent="0" algn="ctr">
              <a:buNone/>
              <a:defRPr>
                <a:solidFill>
                  <a:schemeClr val="tx1">
                    <a:tint val="75000"/>
                  </a:schemeClr>
                </a:solidFill>
              </a:defRPr>
            </a:lvl9pPr>
          </a:lstStyle>
          <a:p>
            <a:r>
              <a:rPr lang="en-US" dirty="0"/>
              <a:t>Enter Date</a:t>
            </a:r>
          </a:p>
        </p:txBody>
      </p:sp>
      <p:sp>
        <p:nvSpPr>
          <p:cNvPr id="4" name="Title 1">
            <a:extLst>
              <a:ext uri="{FF2B5EF4-FFF2-40B4-BE49-F238E27FC236}">
                <a16:creationId xmlns:a16="http://schemas.microsoft.com/office/drawing/2014/main" id="{F17EE9D9-49A7-AE42-84D1-352EBEE407C2}"/>
              </a:ext>
            </a:extLst>
          </p:cNvPr>
          <p:cNvSpPr>
            <a:spLocks noGrp="1"/>
          </p:cNvSpPr>
          <p:nvPr>
            <p:ph type="ctrTitle" hasCustomPrompt="1"/>
          </p:nvPr>
        </p:nvSpPr>
        <p:spPr>
          <a:xfrm>
            <a:off x="5478833" y="307118"/>
            <a:ext cx="6481519" cy="2600909"/>
          </a:xfrm>
          <a:prstGeom prst="rect">
            <a:avLst/>
          </a:prstGeom>
        </p:spPr>
        <p:txBody>
          <a:bodyPr anchor="b" anchorCtr="0">
            <a:normAutofit/>
          </a:bodyPr>
          <a:lstStyle>
            <a:lvl1pPr algn="l">
              <a:lnSpc>
                <a:spcPct val="100000"/>
              </a:lnSpc>
              <a:defRPr sz="3600" b="0" i="0" cap="none" spc="0" baseline="0">
                <a:solidFill>
                  <a:srgbClr val="A7934B"/>
                </a:solidFill>
                <a:latin typeface="Arial" panose="020B0604020202020204" pitchFamily="34" charset="0"/>
                <a:ea typeface="Roboto" panose="02000000000000000000" pitchFamily="2" charset="0"/>
                <a:cs typeface="Arial" panose="020B0604020202020204" pitchFamily="34" charset="0"/>
              </a:defRPr>
            </a:lvl1pPr>
          </a:lstStyle>
          <a:p>
            <a:r>
              <a:rPr lang="en-US" dirty="0"/>
              <a:t>Click to add title</a:t>
            </a:r>
          </a:p>
        </p:txBody>
      </p:sp>
      <p:sp>
        <p:nvSpPr>
          <p:cNvPr id="5" name="Subtitle 2">
            <a:extLst>
              <a:ext uri="{FF2B5EF4-FFF2-40B4-BE49-F238E27FC236}">
                <a16:creationId xmlns:a16="http://schemas.microsoft.com/office/drawing/2014/main" id="{3F780168-B048-3D4E-938F-5A52C85A821E}"/>
              </a:ext>
            </a:extLst>
          </p:cNvPr>
          <p:cNvSpPr txBox="1">
            <a:spLocks/>
          </p:cNvSpPr>
          <p:nvPr userDrawn="1"/>
        </p:nvSpPr>
        <p:spPr>
          <a:xfrm>
            <a:off x="3815236" y="4643857"/>
            <a:ext cx="7047924" cy="1478647"/>
          </a:xfrm>
          <a:prstGeom prst="rect">
            <a:avLst/>
          </a:prstGeom>
        </p:spPr>
        <p:txBody>
          <a:bodyPr>
            <a:noAutofit/>
          </a:bodyPr>
          <a:lstStyle>
            <a:lvl1pPr marL="0" indent="0" algn="l" defTabSz="342891" rtl="0" eaLnBrk="1" latinLnBrk="0" hangingPunct="1">
              <a:lnSpc>
                <a:spcPts val="3600"/>
              </a:lnSpc>
              <a:spcBef>
                <a:spcPct val="20000"/>
              </a:spcBef>
              <a:buFont typeface="Arial"/>
              <a:buNone/>
              <a:defRPr sz="3000" b="0" i="0" kern="1200" cap="none" spc="0" baseline="0">
                <a:solidFill>
                  <a:schemeClr val="tx1">
                    <a:lumMod val="50000"/>
                    <a:lumOff val="50000"/>
                  </a:schemeClr>
                </a:solidFill>
                <a:latin typeface="Arial Narrow" panose="020B0604020202020204" pitchFamily="34" charset="0"/>
                <a:ea typeface="Roboto Condensed Light" pitchFamily="2" charset="0"/>
                <a:cs typeface="Arial Narrow" panose="020B0604020202020204" pitchFamily="34" charset="0"/>
              </a:defRPr>
            </a:lvl1pPr>
            <a:lvl2pPr marL="342891" indent="0" algn="ctr" defTabSz="342891" rtl="0" eaLnBrk="1" latinLnBrk="0" hangingPunct="1">
              <a:spcBef>
                <a:spcPct val="20000"/>
              </a:spcBef>
              <a:buFont typeface="Arial"/>
              <a:buNone/>
              <a:defRPr sz="2100" kern="1200">
                <a:solidFill>
                  <a:schemeClr val="tx1">
                    <a:tint val="75000"/>
                  </a:schemeClr>
                </a:solidFill>
                <a:latin typeface="+mn-lt"/>
                <a:ea typeface="+mn-ea"/>
                <a:cs typeface="+mn-cs"/>
              </a:defRPr>
            </a:lvl2pPr>
            <a:lvl3pPr marL="685783" indent="0" algn="ctr" defTabSz="342891" rtl="0" eaLnBrk="1" latinLnBrk="0" hangingPunct="1">
              <a:spcBef>
                <a:spcPct val="20000"/>
              </a:spcBef>
              <a:buFont typeface="Arial"/>
              <a:buNone/>
              <a:defRPr sz="1800" kern="1200">
                <a:solidFill>
                  <a:schemeClr val="tx1">
                    <a:tint val="75000"/>
                  </a:schemeClr>
                </a:solidFill>
                <a:latin typeface="+mn-lt"/>
                <a:ea typeface="+mn-ea"/>
                <a:cs typeface="+mn-cs"/>
              </a:defRPr>
            </a:lvl3pPr>
            <a:lvl4pPr marL="1028674" indent="0" algn="ctr" defTabSz="342891" rtl="0" eaLnBrk="1" latinLnBrk="0" hangingPunct="1">
              <a:spcBef>
                <a:spcPct val="20000"/>
              </a:spcBef>
              <a:buFont typeface="Arial"/>
              <a:buNone/>
              <a:defRPr sz="1500" kern="1200">
                <a:solidFill>
                  <a:schemeClr val="tx1">
                    <a:tint val="75000"/>
                  </a:schemeClr>
                </a:solidFill>
                <a:latin typeface="+mn-lt"/>
                <a:ea typeface="+mn-ea"/>
                <a:cs typeface="+mn-cs"/>
              </a:defRPr>
            </a:lvl4pPr>
            <a:lvl5pPr marL="1371566" indent="0" algn="ctr" defTabSz="342891" rtl="0" eaLnBrk="1" latinLnBrk="0" hangingPunct="1">
              <a:spcBef>
                <a:spcPct val="20000"/>
              </a:spcBef>
              <a:buFont typeface="Arial"/>
              <a:buNone/>
              <a:defRPr sz="1500" kern="1200">
                <a:solidFill>
                  <a:schemeClr val="tx1">
                    <a:tint val="75000"/>
                  </a:schemeClr>
                </a:solidFill>
                <a:latin typeface="+mn-lt"/>
                <a:ea typeface="+mn-ea"/>
                <a:cs typeface="+mn-cs"/>
              </a:defRPr>
            </a:lvl5pPr>
            <a:lvl6pPr marL="1714457" indent="0" algn="ctr" defTabSz="342891"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349" indent="0" algn="ctr" defTabSz="342891"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240" indent="0" algn="ctr" defTabSz="342891"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131" indent="0" algn="ctr" defTabSz="342891" rtl="0" eaLnBrk="1" latinLnBrk="0" hangingPunct="1">
              <a:spcBef>
                <a:spcPct val="20000"/>
              </a:spcBef>
              <a:buFont typeface="Arial"/>
              <a:buNone/>
              <a:defRPr sz="1500" kern="1200">
                <a:solidFill>
                  <a:schemeClr val="tx1">
                    <a:tint val="75000"/>
                  </a:schemeClr>
                </a:solidFill>
                <a:latin typeface="+mn-lt"/>
                <a:ea typeface="+mn-ea"/>
                <a:cs typeface="+mn-cs"/>
              </a:defRPr>
            </a:lvl9pPr>
          </a:lstStyle>
          <a:p>
            <a:endParaRPr lang="en-US" sz="3000" dirty="0"/>
          </a:p>
        </p:txBody>
      </p:sp>
      <p:sp>
        <p:nvSpPr>
          <p:cNvPr id="6" name="Text Placeholder 5">
            <a:extLst>
              <a:ext uri="{FF2B5EF4-FFF2-40B4-BE49-F238E27FC236}">
                <a16:creationId xmlns:a16="http://schemas.microsoft.com/office/drawing/2014/main" id="{CAB80864-C924-E24F-9B4A-4B56F6364262}"/>
              </a:ext>
            </a:extLst>
          </p:cNvPr>
          <p:cNvSpPr>
            <a:spLocks noGrp="1"/>
          </p:cNvSpPr>
          <p:nvPr>
            <p:ph type="body" sz="quarter" idx="10" hasCustomPrompt="1"/>
          </p:nvPr>
        </p:nvSpPr>
        <p:spPr>
          <a:xfrm>
            <a:off x="5478359" y="3636599"/>
            <a:ext cx="6482090" cy="1842582"/>
          </a:xfrm>
          <a:prstGeom prst="rect">
            <a:avLst/>
          </a:prstGeom>
        </p:spPr>
        <p:txBody>
          <a:bodyPr>
            <a:normAutofit/>
          </a:bodyPr>
          <a:lstStyle>
            <a:lvl1pPr marL="0" indent="0" algn="l" defTabSz="342877" rtl="0" eaLnBrk="1" latinLnBrk="0" hangingPunct="1">
              <a:lnSpc>
                <a:spcPct val="100000"/>
              </a:lnSpc>
              <a:spcBef>
                <a:spcPts val="0"/>
              </a:spcBef>
              <a:buFont typeface="Arial"/>
              <a:buNone/>
              <a:defRPr lang="en-US" sz="1800" b="0" i="0" kern="1200" cap="none" spc="0" baseline="0" dirty="0" smtClean="0">
                <a:solidFill>
                  <a:schemeClr val="accent1">
                    <a:lumMod val="75000"/>
                  </a:schemeClr>
                </a:solidFill>
                <a:latin typeface="Arial Narrow" panose="020B0604020202020204" pitchFamily="34" charset="0"/>
                <a:ea typeface="Roboto Condensed Light" pitchFamily="2" charset="0"/>
                <a:cs typeface="Arial Narrow" panose="020B0604020202020204" pitchFamily="34" charset="0"/>
              </a:defRPr>
            </a:lvl1pPr>
            <a:lvl2pPr marL="0" indent="0" algn="l" defTabSz="342877" rtl="0" eaLnBrk="1" latinLnBrk="0" hangingPunct="1">
              <a:lnSpc>
                <a:spcPts val="3600"/>
              </a:lnSpc>
              <a:spcBef>
                <a:spcPct val="20000"/>
              </a:spcBef>
              <a:buFont typeface="Arial"/>
              <a:buNone/>
              <a:defRPr lang="en-US" sz="3000" b="0" i="0" kern="1200" cap="none" spc="0" baseline="0" dirty="0" smtClean="0">
                <a:solidFill>
                  <a:schemeClr val="tx1">
                    <a:lumMod val="50000"/>
                    <a:lumOff val="50000"/>
                  </a:schemeClr>
                </a:solidFill>
                <a:latin typeface="Arial Narrow" panose="020B0604020202020204" pitchFamily="34" charset="0"/>
                <a:ea typeface="Roboto Condensed Light" pitchFamily="2" charset="0"/>
                <a:cs typeface="Arial Narrow" panose="020B0604020202020204" pitchFamily="34" charset="0"/>
              </a:defRPr>
            </a:lvl2pPr>
            <a:lvl3pPr marL="0" indent="0" algn="l" defTabSz="342877" rtl="0" eaLnBrk="1" latinLnBrk="0" hangingPunct="1">
              <a:lnSpc>
                <a:spcPts val="3600"/>
              </a:lnSpc>
              <a:spcBef>
                <a:spcPct val="20000"/>
              </a:spcBef>
              <a:buFont typeface="Arial"/>
              <a:buNone/>
              <a:defRPr lang="en-US" sz="3000" b="0" i="0" kern="1200" cap="none" spc="0" baseline="0" dirty="0" smtClean="0">
                <a:solidFill>
                  <a:schemeClr val="tx1">
                    <a:lumMod val="50000"/>
                    <a:lumOff val="50000"/>
                  </a:schemeClr>
                </a:solidFill>
                <a:latin typeface="Arial Narrow" panose="020B0604020202020204" pitchFamily="34" charset="0"/>
                <a:ea typeface="Roboto Condensed Light" pitchFamily="2" charset="0"/>
                <a:cs typeface="Arial Narrow" panose="020B0604020202020204" pitchFamily="34" charset="0"/>
              </a:defRPr>
            </a:lvl3pPr>
            <a:lvl4pPr marL="0" indent="0" algn="l" defTabSz="342877" rtl="0" eaLnBrk="1" latinLnBrk="0" hangingPunct="1">
              <a:lnSpc>
                <a:spcPts val="3600"/>
              </a:lnSpc>
              <a:spcBef>
                <a:spcPct val="20000"/>
              </a:spcBef>
              <a:buFont typeface="Arial"/>
              <a:buNone/>
              <a:defRPr lang="en-US" sz="3000" b="0" i="0" kern="1200" cap="none" spc="0" baseline="0" dirty="0" smtClean="0">
                <a:solidFill>
                  <a:schemeClr val="tx1">
                    <a:lumMod val="50000"/>
                    <a:lumOff val="50000"/>
                  </a:schemeClr>
                </a:solidFill>
                <a:latin typeface="Arial Narrow" panose="020B0604020202020204" pitchFamily="34" charset="0"/>
                <a:ea typeface="Roboto Condensed Light" pitchFamily="2" charset="0"/>
                <a:cs typeface="Arial Narrow" panose="020B0604020202020204" pitchFamily="34" charset="0"/>
              </a:defRPr>
            </a:lvl4pPr>
            <a:lvl5pPr marL="0" indent="0" algn="l" defTabSz="342877" rtl="0" eaLnBrk="1" latinLnBrk="0" hangingPunct="1">
              <a:lnSpc>
                <a:spcPts val="3600"/>
              </a:lnSpc>
              <a:spcBef>
                <a:spcPct val="20000"/>
              </a:spcBef>
              <a:buFont typeface="Arial"/>
              <a:buNone/>
              <a:defRPr lang="en-US" sz="3000" b="0" i="0" kern="1200" cap="none" spc="0" baseline="0" dirty="0">
                <a:solidFill>
                  <a:schemeClr val="tx1">
                    <a:lumMod val="50000"/>
                    <a:lumOff val="50000"/>
                  </a:schemeClr>
                </a:solidFill>
                <a:latin typeface="Arial Narrow" panose="020B0604020202020204" pitchFamily="34" charset="0"/>
                <a:ea typeface="Roboto Condensed Light" pitchFamily="2" charset="0"/>
                <a:cs typeface="Arial Narrow" panose="020B0604020202020204" pitchFamily="34" charset="0"/>
              </a:defRPr>
            </a:lvl5pPr>
          </a:lstStyle>
          <a:p>
            <a:r>
              <a:rPr lang="en-US" dirty="0"/>
              <a:t>Enter Presenter(s)</a:t>
            </a:r>
          </a:p>
        </p:txBody>
      </p:sp>
      <p:sp>
        <p:nvSpPr>
          <p:cNvPr id="2" name="Rectangle 1">
            <a:extLst>
              <a:ext uri="{FF2B5EF4-FFF2-40B4-BE49-F238E27FC236}">
                <a16:creationId xmlns:a16="http://schemas.microsoft.com/office/drawing/2014/main" id="{A3C353A8-8F95-5348-9201-719BEE3AD2BC}"/>
              </a:ext>
            </a:extLst>
          </p:cNvPr>
          <p:cNvSpPr/>
          <p:nvPr userDrawn="1"/>
        </p:nvSpPr>
        <p:spPr>
          <a:xfrm>
            <a:off x="10070592" y="6230112"/>
            <a:ext cx="2121408" cy="62788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Tree>
    <p:extLst>
      <p:ext uri="{BB962C8B-B14F-4D97-AF65-F5344CB8AC3E}">
        <p14:creationId xmlns:p14="http://schemas.microsoft.com/office/powerpoint/2010/main" val="1027251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C052FA8D-81B3-634A-ACEE-A127FB908533}"/>
              </a:ext>
            </a:extLst>
          </p:cNvPr>
          <p:cNvSpPr>
            <a:spLocks noGrp="1"/>
          </p:cNvSpPr>
          <p:nvPr>
            <p:ph type="title"/>
          </p:nvPr>
        </p:nvSpPr>
        <p:spPr>
          <a:xfrm>
            <a:off x="381000" y="200725"/>
            <a:ext cx="11430000" cy="1014761"/>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4" name="Picture 3">
            <a:extLst>
              <a:ext uri="{FF2B5EF4-FFF2-40B4-BE49-F238E27FC236}">
                <a16:creationId xmlns:a16="http://schemas.microsoft.com/office/drawing/2014/main" id="{11AC5212-D92A-0E44-85A9-132A8D61DB18}"/>
              </a:ext>
            </a:extLst>
          </p:cNvPr>
          <p:cNvPicPr>
            <a:picLocks noChangeAspect="1"/>
          </p:cNvPicPr>
          <p:nvPr userDrawn="1"/>
        </p:nvPicPr>
        <p:blipFill>
          <a:blip r:embed="rId2"/>
          <a:stretch>
            <a:fillRect/>
          </a:stretch>
        </p:blipFill>
        <p:spPr>
          <a:xfrm>
            <a:off x="10111740" y="6332220"/>
            <a:ext cx="2080260" cy="525780"/>
          </a:xfrm>
          <a:prstGeom prst="rect">
            <a:avLst/>
          </a:prstGeom>
        </p:spPr>
      </p:pic>
    </p:spTree>
    <p:extLst>
      <p:ext uri="{BB962C8B-B14F-4D97-AF65-F5344CB8AC3E}">
        <p14:creationId xmlns:p14="http://schemas.microsoft.com/office/powerpoint/2010/main" val="2745383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3674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Dark">
    <p:bg>
      <p:bgPr>
        <a:solidFill>
          <a:srgbClr val="051D49"/>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FBEFA-1B24-BD40-967B-224093822B35}"/>
              </a:ext>
            </a:extLst>
          </p:cNvPr>
          <p:cNvSpPr>
            <a:spLocks noGrp="1"/>
          </p:cNvSpPr>
          <p:nvPr>
            <p:ph idx="1" hasCustomPrompt="1"/>
          </p:nvPr>
        </p:nvSpPr>
        <p:spPr/>
        <p:txBody>
          <a:bodyPr bIns="0">
            <a:normAutofit/>
          </a:bodyPr>
          <a:lstStyle>
            <a:lvl1pPr marL="234936" indent="-182880">
              <a:spcBef>
                <a:spcPts val="0"/>
              </a:spcBef>
              <a:buFont typeface="Arial" panose="020B0604020202020204" pitchFamily="34" charset="0"/>
              <a:buChar char="•"/>
              <a:tabLst/>
              <a:defRPr b="0" i="0">
                <a:solidFill>
                  <a:schemeClr val="bg1"/>
                </a:solidFill>
                <a:latin typeface="+mn-lt"/>
              </a:defRPr>
            </a:lvl1pPr>
            <a:lvl2pPr marL="688929" indent="-182880">
              <a:spcBef>
                <a:spcPts val="0"/>
              </a:spcBef>
              <a:tabLst/>
              <a:defRPr b="0" i="0">
                <a:solidFill>
                  <a:schemeClr val="bg1"/>
                </a:solidFill>
                <a:latin typeface="+mn-lt"/>
              </a:defRPr>
            </a:lvl2pPr>
            <a:lvl3pPr marL="1142925" indent="-182880">
              <a:spcBef>
                <a:spcPts val="0"/>
              </a:spcBef>
              <a:tabLst/>
              <a:defRPr b="0" i="0">
                <a:solidFill>
                  <a:schemeClr val="bg1"/>
                </a:solidFill>
                <a:latin typeface="+mn-lt"/>
              </a:defRPr>
            </a:lvl3pPr>
            <a:lvl4pPr marL="1604859" indent="-182880">
              <a:spcBef>
                <a:spcPts val="0"/>
              </a:spcBef>
              <a:tabLst/>
              <a:defRPr b="0" i="0">
                <a:solidFill>
                  <a:schemeClr val="bg1"/>
                </a:solidFill>
                <a:latin typeface="+mn-lt"/>
              </a:defRPr>
            </a:lvl4pPr>
            <a:lvl5pPr marL="1950912" indent="-182880">
              <a:spcBef>
                <a:spcPts val="0"/>
              </a:spcBef>
              <a:tabLst/>
              <a:defRPr b="0" i="0">
                <a:solidFill>
                  <a:schemeClr val="bg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D1CD0E1A-EFF5-9943-8AA6-521A2B23E647}"/>
              </a:ext>
            </a:extLst>
          </p:cNvPr>
          <p:cNvSpPr>
            <a:spLocks noGrp="1"/>
          </p:cNvSpPr>
          <p:nvPr>
            <p:ph type="title" hasCustomPrompt="1"/>
          </p:nvPr>
        </p:nvSpPr>
        <p:spPr>
          <a:xfrm>
            <a:off x="381000" y="200725"/>
            <a:ext cx="11430000" cy="1014761"/>
          </a:xfrm>
          <a:prstGeom prst="rect">
            <a:avLst/>
          </a:prstGeom>
        </p:spPr>
        <p:txBody>
          <a:bodyPr vert="horz" lIns="91440" tIns="45720" rIns="91440" bIns="45720" rtlCol="0" anchor="ctr">
            <a:normAutofit/>
          </a:bodyPr>
          <a:lstStyle>
            <a:lvl1pPr fontAlgn="t">
              <a:defRPr sz="3667" b="0" i="0">
                <a:solidFill>
                  <a:schemeClr val="bg2">
                    <a:lumMod val="40000"/>
                    <a:lumOff val="60000"/>
                  </a:schemeClr>
                </a:solidFill>
              </a:defRPr>
            </a:lvl1pPr>
          </a:lstStyle>
          <a:p>
            <a:r>
              <a:rPr lang="en-US" dirty="0"/>
              <a:t>Click to add text</a:t>
            </a:r>
          </a:p>
        </p:txBody>
      </p:sp>
      <p:pic>
        <p:nvPicPr>
          <p:cNvPr id="4" name="Picture 3">
            <a:extLst>
              <a:ext uri="{FF2B5EF4-FFF2-40B4-BE49-F238E27FC236}">
                <a16:creationId xmlns:a16="http://schemas.microsoft.com/office/drawing/2014/main" id="{0E29FF65-40B5-3849-8286-45E27D2E43D0}"/>
              </a:ext>
            </a:extLst>
          </p:cNvPr>
          <p:cNvPicPr>
            <a:picLocks noChangeAspect="1"/>
          </p:cNvPicPr>
          <p:nvPr userDrawn="1"/>
        </p:nvPicPr>
        <p:blipFill>
          <a:blip r:embed="rId2"/>
          <a:stretch>
            <a:fillRect/>
          </a:stretch>
        </p:blipFill>
        <p:spPr>
          <a:xfrm>
            <a:off x="10111740" y="6332220"/>
            <a:ext cx="2080260" cy="525780"/>
          </a:xfrm>
          <a:prstGeom prst="rect">
            <a:avLst/>
          </a:prstGeom>
        </p:spPr>
      </p:pic>
    </p:spTree>
    <p:extLst>
      <p:ext uri="{BB962C8B-B14F-4D97-AF65-F5344CB8AC3E}">
        <p14:creationId xmlns:p14="http://schemas.microsoft.com/office/powerpoint/2010/main" val="231872399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FBEFA-1B24-BD40-967B-224093822B35}"/>
              </a:ext>
            </a:extLst>
          </p:cNvPr>
          <p:cNvSpPr>
            <a:spLocks noGrp="1"/>
          </p:cNvSpPr>
          <p:nvPr>
            <p:ph idx="1" hasCustomPrompt="1"/>
          </p:nvPr>
        </p:nvSpPr>
        <p:spPr>
          <a:xfrm>
            <a:off x="381000" y="1215483"/>
            <a:ext cx="11430000" cy="5116491"/>
          </a:xfrm>
          <a:prstGeom prst="rect">
            <a:avLst/>
          </a:prstGeom>
        </p:spPr>
        <p:txBody>
          <a:bodyPr bIns="0">
            <a:normAutofit/>
          </a:bodyPr>
          <a:lstStyle>
            <a:lvl1pPr marL="234936" indent="-182880">
              <a:lnSpc>
                <a:spcPct val="100000"/>
              </a:lnSpc>
              <a:spcBef>
                <a:spcPts val="0"/>
              </a:spcBef>
              <a:buFont typeface="Arial" panose="020B0604020202020204" pitchFamily="34" charset="0"/>
              <a:buChar char="•"/>
              <a:tabLst/>
              <a:defRPr b="0" i="0">
                <a:solidFill>
                  <a:schemeClr val="tx1"/>
                </a:solidFill>
                <a:latin typeface="+mn-lt"/>
              </a:defRPr>
            </a:lvl1pPr>
            <a:lvl2pPr marL="688929" indent="-182880">
              <a:lnSpc>
                <a:spcPct val="100000"/>
              </a:lnSpc>
              <a:spcBef>
                <a:spcPts val="0"/>
              </a:spcBef>
              <a:tabLst/>
              <a:defRPr b="0" i="0">
                <a:solidFill>
                  <a:schemeClr val="tx1"/>
                </a:solidFill>
                <a:latin typeface="+mn-lt"/>
              </a:defRPr>
            </a:lvl2pPr>
            <a:lvl3pPr marL="1142925" indent="-182880">
              <a:lnSpc>
                <a:spcPct val="100000"/>
              </a:lnSpc>
              <a:spcBef>
                <a:spcPts val="0"/>
              </a:spcBef>
              <a:tabLst/>
              <a:defRPr b="0" i="0">
                <a:solidFill>
                  <a:schemeClr val="tx1"/>
                </a:solidFill>
                <a:latin typeface="+mn-lt"/>
              </a:defRPr>
            </a:lvl3pPr>
            <a:lvl4pPr marL="1604859" indent="-182880">
              <a:lnSpc>
                <a:spcPct val="100000"/>
              </a:lnSpc>
              <a:spcBef>
                <a:spcPts val="0"/>
              </a:spcBef>
              <a:tabLst/>
              <a:defRPr b="0" i="0">
                <a:solidFill>
                  <a:schemeClr val="tx1"/>
                </a:solidFill>
                <a:latin typeface="+mn-lt"/>
              </a:defRPr>
            </a:lvl4pPr>
            <a:lvl5pPr marL="1950912" indent="-182880">
              <a:lnSpc>
                <a:spcPct val="100000"/>
              </a:lnSpc>
              <a:spcBef>
                <a:spcPts val="0"/>
              </a:spcBef>
              <a:tabLst/>
              <a:defRPr b="0" i="0">
                <a:solidFill>
                  <a:schemeClr val="tx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a:extLst>
              <a:ext uri="{FF2B5EF4-FFF2-40B4-BE49-F238E27FC236}">
                <a16:creationId xmlns:a16="http://schemas.microsoft.com/office/drawing/2014/main" id="{E07905CE-31F0-474C-A76C-CADCE6796422}"/>
              </a:ext>
            </a:extLst>
          </p:cNvPr>
          <p:cNvSpPr>
            <a:spLocks noGrp="1"/>
          </p:cNvSpPr>
          <p:nvPr>
            <p:ph type="title"/>
          </p:nvPr>
        </p:nvSpPr>
        <p:spPr>
          <a:xfrm>
            <a:off x="381000" y="200725"/>
            <a:ext cx="11430000" cy="1014761"/>
          </a:xfrm>
          <a:prstGeom prst="rect">
            <a:avLst/>
          </a:prstGeom>
        </p:spPr>
        <p:txBody>
          <a:bodyPr vert="horz" lIns="91440" tIns="45720" rIns="91440" bIns="45720" rtlCol="0" anchor="ctr">
            <a:normAutofit/>
          </a:bodyPr>
          <a:lstStyle>
            <a:lvl1pPr>
              <a:defRPr b="0">
                <a:solidFill>
                  <a:srgbClr val="A7934B"/>
                </a:solidFill>
              </a:defRPr>
            </a:lvl1pPr>
          </a:lstStyle>
          <a:p>
            <a:r>
              <a:rPr lang="en-US"/>
              <a:t>Click to edit Master title style</a:t>
            </a:r>
            <a:endParaRPr lang="en-US" dirty="0"/>
          </a:p>
        </p:txBody>
      </p:sp>
      <p:sp>
        <p:nvSpPr>
          <p:cNvPr id="5" name="TextBox 4">
            <a:extLst>
              <a:ext uri="{FF2B5EF4-FFF2-40B4-BE49-F238E27FC236}">
                <a16:creationId xmlns:a16="http://schemas.microsoft.com/office/drawing/2014/main" id="{9E7ED1B2-9741-914D-A10D-5DBB2A1F3BB3}"/>
              </a:ext>
            </a:extLst>
          </p:cNvPr>
          <p:cNvSpPr txBox="1"/>
          <p:nvPr userDrawn="1"/>
        </p:nvSpPr>
        <p:spPr>
          <a:xfrm>
            <a:off x="0" y="6481079"/>
            <a:ext cx="548640" cy="369332"/>
          </a:xfrm>
          <a:prstGeom prst="rect">
            <a:avLst/>
          </a:prstGeom>
          <a:noFill/>
        </p:spPr>
        <p:txBody>
          <a:bodyPr vert="horz" wrap="square" rtlCol="0">
            <a:spAutoFit/>
          </a:bodyPr>
          <a:lstStyle>
            <a:defPPr>
              <a:defRPr lang="en-US"/>
            </a:defPPr>
            <a:lvl1pPr>
              <a:defRPr sz="700">
                <a:solidFill>
                  <a:srgbClr val="AAD4FF"/>
                </a:solidFill>
                <a:latin typeface="Tahoma"/>
              </a:defRPr>
            </a:lvl1pPr>
          </a:lstStyle>
          <a:p>
            <a:pPr marL="0" marR="0" lvl="0" indent="0" algn="l" defTabSz="1306134" rtl="0" eaLnBrk="1" fontAlgn="auto" latinLnBrk="0" hangingPunct="1">
              <a:lnSpc>
                <a:spcPct val="100000"/>
              </a:lnSpc>
              <a:spcBef>
                <a:spcPts val="0"/>
              </a:spcBef>
              <a:spcAft>
                <a:spcPts val="0"/>
              </a:spcAft>
              <a:buClrTx/>
              <a:buSzTx/>
              <a:buFontTx/>
              <a:buNone/>
              <a:tabLst>
                <a:tab pos="5997185" algn="ctr"/>
              </a:tabLst>
              <a:defRPr/>
            </a:pPr>
            <a:fld id="{DE9FCC56-4E1C-4C04-868A-1C1059837326}" type="slidenum">
              <a:rPr lang="en-US" sz="1000" b="0" i="0" smtClean="0">
                <a:solidFill>
                  <a:srgbClr val="808080"/>
                </a:solidFill>
                <a:latin typeface="Arial" panose="020B0604020202020204" pitchFamily="34" charset="0"/>
                <a:ea typeface="Roboto" pitchFamily="2" charset="0"/>
                <a:cs typeface="Arial" panose="020B0604020202020204" pitchFamily="34" charset="0"/>
              </a:rPr>
              <a:pPr marL="0" marR="0" lvl="0" indent="0" algn="l" defTabSz="1306134" rtl="0" eaLnBrk="1" fontAlgn="auto" latinLnBrk="0" hangingPunct="1">
                <a:lnSpc>
                  <a:spcPct val="100000"/>
                </a:lnSpc>
                <a:spcBef>
                  <a:spcPts val="0"/>
                </a:spcBef>
                <a:spcAft>
                  <a:spcPts val="0"/>
                </a:spcAft>
                <a:buClrTx/>
                <a:buSzTx/>
                <a:buFontTx/>
                <a:buNone/>
                <a:tabLst>
                  <a:tab pos="5997185" algn="ctr"/>
                </a:tabLst>
                <a:defRPr/>
              </a:pPr>
              <a:t>‹#›</a:t>
            </a:fld>
            <a:r>
              <a:rPr lang="en-US" sz="1800" b="0" i="0" dirty="0">
                <a:solidFill>
                  <a:srgbClr val="808080"/>
                </a:solidFill>
                <a:latin typeface="Arial" panose="020B0604020202020204" pitchFamily="34" charset="0"/>
                <a:ea typeface="Roboto" pitchFamily="2" charset="0"/>
                <a:cs typeface="Arial" panose="020B0604020202020204" pitchFamily="34" charset="0"/>
              </a:rPr>
              <a:t>	</a:t>
            </a:r>
          </a:p>
        </p:txBody>
      </p:sp>
      <p:pic>
        <p:nvPicPr>
          <p:cNvPr id="6" name="Picture 5">
            <a:extLst>
              <a:ext uri="{FF2B5EF4-FFF2-40B4-BE49-F238E27FC236}">
                <a16:creationId xmlns:a16="http://schemas.microsoft.com/office/drawing/2014/main" id="{20FC160A-FF25-6C42-B703-ECF1A16D8753}"/>
              </a:ext>
            </a:extLst>
          </p:cNvPr>
          <p:cNvPicPr>
            <a:picLocks noChangeAspect="1"/>
          </p:cNvPicPr>
          <p:nvPr userDrawn="1"/>
        </p:nvPicPr>
        <p:blipFill>
          <a:blip r:embed="rId2"/>
          <a:stretch>
            <a:fillRect/>
          </a:stretch>
        </p:blipFill>
        <p:spPr>
          <a:xfrm>
            <a:off x="10111740" y="6332220"/>
            <a:ext cx="2080260" cy="525780"/>
          </a:xfrm>
          <a:prstGeom prst="rect">
            <a:avLst/>
          </a:prstGeom>
        </p:spPr>
      </p:pic>
    </p:spTree>
    <p:extLst>
      <p:ext uri="{BB962C8B-B14F-4D97-AF65-F5344CB8AC3E}">
        <p14:creationId xmlns:p14="http://schemas.microsoft.com/office/powerpoint/2010/main" val="287643773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FBEFA-1B24-BD40-967B-224093822B35}"/>
              </a:ext>
            </a:extLst>
          </p:cNvPr>
          <p:cNvSpPr>
            <a:spLocks noGrp="1"/>
          </p:cNvSpPr>
          <p:nvPr>
            <p:ph idx="1" hasCustomPrompt="1"/>
          </p:nvPr>
        </p:nvSpPr>
        <p:spPr>
          <a:xfrm>
            <a:off x="381000" y="1215483"/>
            <a:ext cx="11430000" cy="5116491"/>
          </a:xfrm>
          <a:prstGeom prst="rect">
            <a:avLst/>
          </a:prstGeom>
        </p:spPr>
        <p:txBody>
          <a:bodyPr bIns="0">
            <a:normAutofit/>
          </a:bodyPr>
          <a:lstStyle>
            <a:lvl1pPr marL="234936" indent="-182880">
              <a:lnSpc>
                <a:spcPct val="100000"/>
              </a:lnSpc>
              <a:spcBef>
                <a:spcPts val="0"/>
              </a:spcBef>
              <a:buFont typeface="Arial" panose="020B0604020202020204" pitchFamily="34" charset="0"/>
              <a:buChar char="•"/>
              <a:tabLst/>
              <a:defRPr b="0" i="0">
                <a:solidFill>
                  <a:schemeClr val="tx1"/>
                </a:solidFill>
                <a:latin typeface="+mn-lt"/>
              </a:defRPr>
            </a:lvl1pPr>
            <a:lvl2pPr marL="688929" indent="-182880">
              <a:lnSpc>
                <a:spcPct val="100000"/>
              </a:lnSpc>
              <a:spcBef>
                <a:spcPts val="0"/>
              </a:spcBef>
              <a:tabLst/>
              <a:defRPr b="0" i="0">
                <a:solidFill>
                  <a:schemeClr val="tx1"/>
                </a:solidFill>
                <a:latin typeface="+mn-lt"/>
              </a:defRPr>
            </a:lvl2pPr>
            <a:lvl3pPr marL="1142925" indent="-182880">
              <a:lnSpc>
                <a:spcPct val="100000"/>
              </a:lnSpc>
              <a:spcBef>
                <a:spcPts val="0"/>
              </a:spcBef>
              <a:tabLst/>
              <a:defRPr b="0" i="0">
                <a:solidFill>
                  <a:schemeClr val="tx1"/>
                </a:solidFill>
                <a:latin typeface="+mn-lt"/>
              </a:defRPr>
            </a:lvl3pPr>
            <a:lvl4pPr marL="1604859" indent="-182880">
              <a:lnSpc>
                <a:spcPct val="100000"/>
              </a:lnSpc>
              <a:spcBef>
                <a:spcPts val="0"/>
              </a:spcBef>
              <a:tabLst/>
              <a:defRPr b="0" i="0">
                <a:solidFill>
                  <a:schemeClr val="tx1"/>
                </a:solidFill>
                <a:latin typeface="+mn-lt"/>
              </a:defRPr>
            </a:lvl4pPr>
            <a:lvl5pPr marL="1950912" indent="-182880">
              <a:lnSpc>
                <a:spcPct val="100000"/>
              </a:lnSpc>
              <a:spcBef>
                <a:spcPts val="0"/>
              </a:spcBef>
              <a:tabLst/>
              <a:defRPr b="0" i="0">
                <a:solidFill>
                  <a:schemeClr val="tx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a:extLst>
              <a:ext uri="{FF2B5EF4-FFF2-40B4-BE49-F238E27FC236}">
                <a16:creationId xmlns:a16="http://schemas.microsoft.com/office/drawing/2014/main" id="{E07905CE-31F0-474C-A76C-CADCE6796422}"/>
              </a:ext>
            </a:extLst>
          </p:cNvPr>
          <p:cNvSpPr>
            <a:spLocks noGrp="1"/>
          </p:cNvSpPr>
          <p:nvPr>
            <p:ph type="title"/>
          </p:nvPr>
        </p:nvSpPr>
        <p:spPr>
          <a:xfrm>
            <a:off x="381000" y="200725"/>
            <a:ext cx="11430000" cy="1014761"/>
          </a:xfrm>
          <a:prstGeom prst="rect">
            <a:avLst/>
          </a:prstGeom>
        </p:spPr>
        <p:txBody>
          <a:bodyPr vert="horz" lIns="91440" tIns="45720" rIns="91440" bIns="45720" rtlCol="0" anchor="ctr">
            <a:normAutofit/>
          </a:bodyPr>
          <a:lstStyle>
            <a:lvl1pPr>
              <a:defRPr b="0">
                <a:solidFill>
                  <a:srgbClr val="A7934B"/>
                </a:solidFill>
              </a:defRPr>
            </a:lvl1pPr>
          </a:lstStyle>
          <a:p>
            <a:r>
              <a:rPr lang="en-US"/>
              <a:t>Click to edit Master title style</a:t>
            </a:r>
            <a:endParaRPr lang="en-US" dirty="0"/>
          </a:p>
        </p:txBody>
      </p:sp>
      <p:sp>
        <p:nvSpPr>
          <p:cNvPr id="5" name="TextBox 4">
            <a:extLst>
              <a:ext uri="{FF2B5EF4-FFF2-40B4-BE49-F238E27FC236}">
                <a16:creationId xmlns:a16="http://schemas.microsoft.com/office/drawing/2014/main" id="{9E7ED1B2-9741-914D-A10D-5DBB2A1F3BB3}"/>
              </a:ext>
            </a:extLst>
          </p:cNvPr>
          <p:cNvSpPr txBox="1"/>
          <p:nvPr userDrawn="1"/>
        </p:nvSpPr>
        <p:spPr>
          <a:xfrm>
            <a:off x="0" y="6481079"/>
            <a:ext cx="548640" cy="369332"/>
          </a:xfrm>
          <a:prstGeom prst="rect">
            <a:avLst/>
          </a:prstGeom>
          <a:noFill/>
        </p:spPr>
        <p:txBody>
          <a:bodyPr vert="horz" wrap="square" rtlCol="0">
            <a:spAutoFit/>
          </a:bodyPr>
          <a:lstStyle>
            <a:defPPr>
              <a:defRPr lang="en-US"/>
            </a:defPPr>
            <a:lvl1pPr>
              <a:defRPr sz="700">
                <a:solidFill>
                  <a:srgbClr val="AAD4FF"/>
                </a:solidFill>
                <a:latin typeface="Tahoma"/>
              </a:defRPr>
            </a:lvl1pPr>
          </a:lstStyle>
          <a:p>
            <a:pPr marL="0" marR="0" lvl="0" indent="0" algn="l" defTabSz="1306134" rtl="0" eaLnBrk="1" fontAlgn="auto" latinLnBrk="0" hangingPunct="1">
              <a:lnSpc>
                <a:spcPct val="100000"/>
              </a:lnSpc>
              <a:spcBef>
                <a:spcPts val="0"/>
              </a:spcBef>
              <a:spcAft>
                <a:spcPts val="0"/>
              </a:spcAft>
              <a:buClrTx/>
              <a:buSzTx/>
              <a:buFontTx/>
              <a:buNone/>
              <a:tabLst>
                <a:tab pos="5997185" algn="ctr"/>
              </a:tabLst>
              <a:defRPr/>
            </a:pPr>
            <a:fld id="{DE9FCC56-4E1C-4C04-868A-1C1059837326}" type="slidenum">
              <a:rPr lang="en-US" sz="1000" b="0" i="0" smtClean="0">
                <a:solidFill>
                  <a:srgbClr val="808080"/>
                </a:solidFill>
                <a:latin typeface="Arial" panose="020B0604020202020204" pitchFamily="34" charset="0"/>
                <a:ea typeface="Roboto" pitchFamily="2" charset="0"/>
                <a:cs typeface="Arial" panose="020B0604020202020204" pitchFamily="34" charset="0"/>
              </a:rPr>
              <a:pPr marL="0" marR="0" lvl="0" indent="0" algn="l" defTabSz="1306134" rtl="0" eaLnBrk="1" fontAlgn="auto" latinLnBrk="0" hangingPunct="1">
                <a:lnSpc>
                  <a:spcPct val="100000"/>
                </a:lnSpc>
                <a:spcBef>
                  <a:spcPts val="0"/>
                </a:spcBef>
                <a:spcAft>
                  <a:spcPts val="0"/>
                </a:spcAft>
                <a:buClrTx/>
                <a:buSzTx/>
                <a:buFontTx/>
                <a:buNone/>
                <a:tabLst>
                  <a:tab pos="5997185" algn="ctr"/>
                </a:tabLst>
                <a:defRPr/>
              </a:pPr>
              <a:t>‹#›</a:t>
            </a:fld>
            <a:r>
              <a:rPr lang="en-US" sz="1800" b="0" i="0" dirty="0">
                <a:solidFill>
                  <a:srgbClr val="808080"/>
                </a:solidFill>
                <a:latin typeface="Arial" panose="020B0604020202020204" pitchFamily="34" charset="0"/>
                <a:ea typeface="Roboto" pitchFamily="2" charset="0"/>
                <a:cs typeface="Arial" panose="020B0604020202020204" pitchFamily="34" charset="0"/>
              </a:rPr>
              <a:t>	</a:t>
            </a:r>
          </a:p>
        </p:txBody>
      </p:sp>
    </p:spTree>
    <p:extLst>
      <p:ext uri="{BB962C8B-B14F-4D97-AF65-F5344CB8AC3E}">
        <p14:creationId xmlns:p14="http://schemas.microsoft.com/office/powerpoint/2010/main" val="307038941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DA323E-BF1A-8C44-9650-0F8A4E12DCC0}"/>
              </a:ext>
            </a:extLst>
          </p:cNvPr>
          <p:cNvSpPr>
            <a:spLocks noGrp="1"/>
          </p:cNvSpPr>
          <p:nvPr>
            <p:ph sz="half" idx="1" hasCustomPrompt="1"/>
          </p:nvPr>
        </p:nvSpPr>
        <p:spPr>
          <a:xfrm>
            <a:off x="384129" y="1215483"/>
            <a:ext cx="5615353" cy="5126322"/>
          </a:xfrm>
          <a:prstGeom prst="rect">
            <a:avLst/>
          </a:prstGeom>
        </p:spPr>
        <p:txBody>
          <a:bodyPr bIns="0"/>
          <a:lstStyle>
            <a:lvl1pPr>
              <a:defRPr b="0" i="0">
                <a:solidFill>
                  <a:schemeClr val="tx1"/>
                </a:solidFill>
                <a:latin typeface="+mn-lt"/>
              </a:defRPr>
            </a:lvl1pPr>
            <a:lvl2pPr>
              <a:defRPr b="0" i="0">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b="0" i="0">
                <a:solidFill>
                  <a:schemeClr val="tx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71EEF26-478D-684B-BFF1-D8FD9BE7D5F9}"/>
              </a:ext>
            </a:extLst>
          </p:cNvPr>
          <p:cNvSpPr>
            <a:spLocks noGrp="1"/>
          </p:cNvSpPr>
          <p:nvPr>
            <p:ph sz="half" idx="2" hasCustomPrompt="1"/>
          </p:nvPr>
        </p:nvSpPr>
        <p:spPr>
          <a:xfrm>
            <a:off x="6197600" y="1215482"/>
            <a:ext cx="5613400" cy="5126323"/>
          </a:xfrm>
          <a:prstGeom prst="rect">
            <a:avLst/>
          </a:prstGeom>
        </p:spPr>
        <p:txBody>
          <a:bodyPr bIns="0"/>
          <a:lstStyle>
            <a:lvl1pPr>
              <a:defRPr b="0" i="0">
                <a:solidFill>
                  <a:schemeClr val="tx1"/>
                </a:solidFill>
                <a:latin typeface="+mn-lt"/>
              </a:defRPr>
            </a:lvl1pPr>
            <a:lvl2pPr>
              <a:defRPr b="0" i="0">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b="0" i="0">
                <a:solidFill>
                  <a:schemeClr val="tx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
            <a:extLst>
              <a:ext uri="{FF2B5EF4-FFF2-40B4-BE49-F238E27FC236}">
                <a16:creationId xmlns:a16="http://schemas.microsoft.com/office/drawing/2014/main" id="{BA0B4CD8-7948-DD44-98C6-C8258EB8847B}"/>
              </a:ext>
            </a:extLst>
          </p:cNvPr>
          <p:cNvSpPr>
            <a:spLocks noGrp="1"/>
          </p:cNvSpPr>
          <p:nvPr>
            <p:ph type="title"/>
          </p:nvPr>
        </p:nvSpPr>
        <p:spPr>
          <a:xfrm>
            <a:off x="381000" y="200725"/>
            <a:ext cx="11430000" cy="1014761"/>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6" name="Picture 5">
            <a:extLst>
              <a:ext uri="{FF2B5EF4-FFF2-40B4-BE49-F238E27FC236}">
                <a16:creationId xmlns:a16="http://schemas.microsoft.com/office/drawing/2014/main" id="{75D58382-3E6D-6949-8206-008596F90B67}"/>
              </a:ext>
            </a:extLst>
          </p:cNvPr>
          <p:cNvPicPr>
            <a:picLocks noChangeAspect="1"/>
          </p:cNvPicPr>
          <p:nvPr userDrawn="1"/>
        </p:nvPicPr>
        <p:blipFill>
          <a:blip r:embed="rId2"/>
          <a:stretch>
            <a:fillRect/>
          </a:stretch>
        </p:blipFill>
        <p:spPr>
          <a:xfrm>
            <a:off x="10111740" y="6332220"/>
            <a:ext cx="2080260" cy="525780"/>
          </a:xfrm>
          <a:prstGeom prst="rect">
            <a:avLst/>
          </a:prstGeom>
        </p:spPr>
      </p:pic>
    </p:spTree>
    <p:extLst>
      <p:ext uri="{BB962C8B-B14F-4D97-AF65-F5344CB8AC3E}">
        <p14:creationId xmlns:p14="http://schemas.microsoft.com/office/powerpoint/2010/main" val="341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310077-12D2-2D4D-8F51-D9CB6B044F9B}"/>
              </a:ext>
            </a:extLst>
          </p:cNvPr>
          <p:cNvSpPr>
            <a:spLocks noGrp="1"/>
          </p:cNvSpPr>
          <p:nvPr>
            <p:ph type="body" idx="1" hasCustomPrompt="1"/>
          </p:nvPr>
        </p:nvSpPr>
        <p:spPr>
          <a:xfrm>
            <a:off x="381003" y="1235116"/>
            <a:ext cx="5617633" cy="644487"/>
          </a:xfrm>
          <a:prstGeom prst="rect">
            <a:avLst/>
          </a:prstGeom>
        </p:spPr>
        <p:txBody>
          <a:bodyPr bIns="182880" anchor="b"/>
          <a:lstStyle>
            <a:lvl1pPr marL="0" indent="0" fontAlgn="b">
              <a:buNone/>
              <a:defRPr sz="2400" b="1" i="0">
                <a:solidFill>
                  <a:schemeClr val="tx1"/>
                </a:solidFill>
                <a:latin typeface="+mn-lt"/>
              </a:defRPr>
            </a:lvl1pPr>
            <a:lvl2pPr marL="457171" indent="0">
              <a:buNone/>
              <a:defRPr sz="2000" b="1"/>
            </a:lvl2pPr>
            <a:lvl3pPr marL="914340" indent="0">
              <a:buNone/>
              <a:defRPr sz="1800" b="1"/>
            </a:lvl3pPr>
            <a:lvl4pPr marL="1371511" indent="0">
              <a:buNone/>
              <a:defRPr sz="1600" b="1"/>
            </a:lvl4pPr>
            <a:lvl5pPr marL="1828681" indent="0">
              <a:buNone/>
              <a:defRPr sz="1600" b="1"/>
            </a:lvl5pPr>
            <a:lvl6pPr marL="2285852" indent="0">
              <a:buNone/>
              <a:defRPr sz="1600" b="1"/>
            </a:lvl6pPr>
            <a:lvl7pPr marL="2743021" indent="0">
              <a:buNone/>
              <a:defRPr sz="1600" b="1"/>
            </a:lvl7pPr>
            <a:lvl8pPr marL="3200192" indent="0">
              <a:buNone/>
              <a:defRPr sz="1600" b="1"/>
            </a:lvl8pPr>
            <a:lvl9pPr marL="3657363" indent="0">
              <a:buNone/>
              <a:defRPr sz="1600" b="1"/>
            </a:lvl9pPr>
          </a:lstStyle>
          <a:p>
            <a:pPr lvl="0"/>
            <a:r>
              <a:rPr lang="en-US" dirty="0"/>
              <a:t>Click to add subtitle</a:t>
            </a:r>
          </a:p>
        </p:txBody>
      </p:sp>
      <p:sp>
        <p:nvSpPr>
          <p:cNvPr id="4" name="Content Placeholder 3">
            <a:extLst>
              <a:ext uri="{FF2B5EF4-FFF2-40B4-BE49-F238E27FC236}">
                <a16:creationId xmlns:a16="http://schemas.microsoft.com/office/drawing/2014/main" id="{4E0DF7D1-4D77-4C46-B579-F5861C7459AC}"/>
              </a:ext>
            </a:extLst>
          </p:cNvPr>
          <p:cNvSpPr>
            <a:spLocks noGrp="1"/>
          </p:cNvSpPr>
          <p:nvPr>
            <p:ph sz="half" idx="2" hasCustomPrompt="1"/>
          </p:nvPr>
        </p:nvSpPr>
        <p:spPr>
          <a:xfrm>
            <a:off x="381003" y="1998136"/>
            <a:ext cx="5617633" cy="4343670"/>
          </a:xfrm>
          <a:prstGeom prst="rect">
            <a:avLst/>
          </a:prstGeom>
        </p:spPr>
        <p:txBody>
          <a:bodyPr bIns="0">
            <a:normAutofit/>
          </a:bodyPr>
          <a:lstStyle>
            <a:lvl1pPr>
              <a:defRPr sz="2400" b="0" i="0">
                <a:solidFill>
                  <a:schemeClr val="tx1"/>
                </a:solidFill>
                <a:latin typeface="+mn-lt"/>
              </a:defRPr>
            </a:lvl1pPr>
            <a:lvl2pPr>
              <a:defRPr sz="2000" b="0" i="0">
                <a:solidFill>
                  <a:schemeClr val="tx1"/>
                </a:solidFill>
                <a:latin typeface="+mn-lt"/>
              </a:defRPr>
            </a:lvl2pPr>
            <a:lvl3pPr>
              <a:defRPr sz="1800" b="0" i="0">
                <a:solidFill>
                  <a:schemeClr val="tx1"/>
                </a:solidFill>
                <a:latin typeface="+mn-lt"/>
              </a:defRPr>
            </a:lvl3pPr>
            <a:lvl4pPr>
              <a:defRPr sz="1600" b="0" i="0">
                <a:solidFill>
                  <a:schemeClr val="tx1"/>
                </a:solidFill>
                <a:latin typeface="+mn-lt"/>
              </a:defRPr>
            </a:lvl4pPr>
            <a:lvl5pPr>
              <a:defRPr sz="1600" b="0" i="0">
                <a:solidFill>
                  <a:schemeClr val="tx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A19A1FD-16BD-7B41-8D0F-269780D1BBDC}"/>
              </a:ext>
            </a:extLst>
          </p:cNvPr>
          <p:cNvSpPr>
            <a:spLocks noGrp="1"/>
          </p:cNvSpPr>
          <p:nvPr>
            <p:ph type="body" sz="quarter" idx="3" hasCustomPrompt="1"/>
          </p:nvPr>
        </p:nvSpPr>
        <p:spPr>
          <a:xfrm>
            <a:off x="6172200" y="1235116"/>
            <a:ext cx="5638800" cy="644487"/>
          </a:xfrm>
          <a:prstGeom prst="rect">
            <a:avLst/>
          </a:prstGeom>
        </p:spPr>
        <p:txBody>
          <a:bodyPr bIns="182880" anchor="b"/>
          <a:lstStyle>
            <a:lvl1pPr marL="0" indent="0" fontAlgn="b">
              <a:buNone/>
              <a:defRPr sz="2400" b="1" i="0">
                <a:solidFill>
                  <a:schemeClr val="tx1"/>
                </a:solidFill>
                <a:latin typeface="+mn-lt"/>
              </a:defRPr>
            </a:lvl1pPr>
            <a:lvl2pPr marL="457171" indent="0">
              <a:buNone/>
              <a:defRPr sz="2000" b="1"/>
            </a:lvl2pPr>
            <a:lvl3pPr marL="914340" indent="0">
              <a:buNone/>
              <a:defRPr sz="1800" b="1"/>
            </a:lvl3pPr>
            <a:lvl4pPr marL="1371511" indent="0">
              <a:buNone/>
              <a:defRPr sz="1600" b="1"/>
            </a:lvl4pPr>
            <a:lvl5pPr marL="1828681" indent="0">
              <a:buNone/>
              <a:defRPr sz="1600" b="1"/>
            </a:lvl5pPr>
            <a:lvl6pPr marL="2285852" indent="0">
              <a:buNone/>
              <a:defRPr sz="1600" b="1"/>
            </a:lvl6pPr>
            <a:lvl7pPr marL="2743021" indent="0">
              <a:buNone/>
              <a:defRPr sz="1600" b="1"/>
            </a:lvl7pPr>
            <a:lvl8pPr marL="3200192" indent="0">
              <a:buNone/>
              <a:defRPr sz="1600" b="1"/>
            </a:lvl8pPr>
            <a:lvl9pPr marL="3657363" indent="0">
              <a:buNone/>
              <a:defRPr sz="1600" b="1"/>
            </a:lvl9pPr>
          </a:lstStyle>
          <a:p>
            <a:pPr lvl="0"/>
            <a:r>
              <a:rPr lang="en-US" dirty="0"/>
              <a:t>Click to add subtitle</a:t>
            </a:r>
          </a:p>
        </p:txBody>
      </p:sp>
      <p:sp>
        <p:nvSpPr>
          <p:cNvPr id="6" name="Content Placeholder 5">
            <a:extLst>
              <a:ext uri="{FF2B5EF4-FFF2-40B4-BE49-F238E27FC236}">
                <a16:creationId xmlns:a16="http://schemas.microsoft.com/office/drawing/2014/main" id="{7FBAF2E0-F5E8-3946-89DE-62BFD441B2F1}"/>
              </a:ext>
            </a:extLst>
          </p:cNvPr>
          <p:cNvSpPr>
            <a:spLocks noGrp="1"/>
          </p:cNvSpPr>
          <p:nvPr>
            <p:ph sz="quarter" idx="4" hasCustomPrompt="1"/>
          </p:nvPr>
        </p:nvSpPr>
        <p:spPr>
          <a:xfrm>
            <a:off x="6172200" y="1998136"/>
            <a:ext cx="5638800" cy="4343670"/>
          </a:xfrm>
          <a:prstGeom prst="rect">
            <a:avLst/>
          </a:prstGeom>
        </p:spPr>
        <p:txBody>
          <a:bodyPr bIns="0">
            <a:normAutofit/>
          </a:bodyPr>
          <a:lstStyle>
            <a:lvl1pPr>
              <a:defRPr sz="2400" b="0" i="0">
                <a:solidFill>
                  <a:schemeClr val="tx1"/>
                </a:solidFill>
                <a:latin typeface="+mn-lt"/>
              </a:defRPr>
            </a:lvl1pPr>
            <a:lvl2pPr>
              <a:defRPr sz="2000" b="0" i="0">
                <a:solidFill>
                  <a:schemeClr val="tx1"/>
                </a:solidFill>
                <a:latin typeface="+mn-lt"/>
              </a:defRPr>
            </a:lvl2pPr>
            <a:lvl3pPr>
              <a:defRPr sz="1800" b="0" i="0">
                <a:solidFill>
                  <a:schemeClr val="tx1"/>
                </a:solidFill>
                <a:latin typeface="+mn-lt"/>
              </a:defRPr>
            </a:lvl3pPr>
            <a:lvl4pPr>
              <a:defRPr sz="1600" b="0" i="0">
                <a:solidFill>
                  <a:schemeClr val="tx1"/>
                </a:solidFill>
                <a:latin typeface="+mn-lt"/>
              </a:defRPr>
            </a:lvl4pPr>
            <a:lvl5pPr>
              <a:defRPr sz="1600" b="0" i="0">
                <a:solidFill>
                  <a:schemeClr val="tx1"/>
                </a:solidFill>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DC0390B8-3EFD-8D4E-AA2E-AD5219B1A736}"/>
              </a:ext>
            </a:extLst>
          </p:cNvPr>
          <p:cNvSpPr>
            <a:spLocks noGrp="1"/>
          </p:cNvSpPr>
          <p:nvPr>
            <p:ph type="title"/>
          </p:nvPr>
        </p:nvSpPr>
        <p:spPr>
          <a:xfrm>
            <a:off x="381000" y="200725"/>
            <a:ext cx="11430000" cy="1014761"/>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8" name="Picture 7">
            <a:extLst>
              <a:ext uri="{FF2B5EF4-FFF2-40B4-BE49-F238E27FC236}">
                <a16:creationId xmlns:a16="http://schemas.microsoft.com/office/drawing/2014/main" id="{54C89E2F-E67F-5A4C-A9D1-E264D57ADFEF}"/>
              </a:ext>
            </a:extLst>
          </p:cNvPr>
          <p:cNvPicPr>
            <a:picLocks noChangeAspect="1"/>
          </p:cNvPicPr>
          <p:nvPr userDrawn="1"/>
        </p:nvPicPr>
        <p:blipFill>
          <a:blip r:embed="rId2"/>
          <a:stretch>
            <a:fillRect/>
          </a:stretch>
        </p:blipFill>
        <p:spPr>
          <a:xfrm>
            <a:off x="10111740" y="6332220"/>
            <a:ext cx="2080260" cy="525780"/>
          </a:xfrm>
          <a:prstGeom prst="rect">
            <a:avLst/>
          </a:prstGeom>
        </p:spPr>
      </p:pic>
    </p:spTree>
    <p:extLst>
      <p:ext uri="{BB962C8B-B14F-4D97-AF65-F5344CB8AC3E}">
        <p14:creationId xmlns:p14="http://schemas.microsoft.com/office/powerpoint/2010/main" val="4129252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EC417-39B3-8947-8902-0153B5002093}"/>
              </a:ext>
            </a:extLst>
          </p:cNvPr>
          <p:cNvSpPr>
            <a:spLocks noGrp="1"/>
          </p:cNvSpPr>
          <p:nvPr>
            <p:ph type="title" hasCustomPrompt="1"/>
          </p:nvPr>
        </p:nvSpPr>
        <p:spPr>
          <a:xfrm>
            <a:off x="381002" y="457200"/>
            <a:ext cx="3932767" cy="1600200"/>
          </a:xfrm>
          <a:prstGeom prst="rect">
            <a:avLst/>
          </a:prstGeom>
        </p:spPr>
        <p:txBody>
          <a:bodyPr anchor="b"/>
          <a:lstStyle>
            <a:lvl1pPr>
              <a:defRPr sz="3200" b="0" i="0"/>
            </a:lvl1pPr>
          </a:lstStyle>
          <a:p>
            <a:r>
              <a:rPr lang="en-US" dirty="0"/>
              <a:t>Click to add text</a:t>
            </a:r>
          </a:p>
        </p:txBody>
      </p:sp>
      <p:sp>
        <p:nvSpPr>
          <p:cNvPr id="3" name="Content Placeholder 2">
            <a:extLst>
              <a:ext uri="{FF2B5EF4-FFF2-40B4-BE49-F238E27FC236}">
                <a16:creationId xmlns:a16="http://schemas.microsoft.com/office/drawing/2014/main" id="{0790FAD0-D969-274E-8AC0-FC5A894FB3FE}"/>
              </a:ext>
            </a:extLst>
          </p:cNvPr>
          <p:cNvSpPr>
            <a:spLocks noGrp="1"/>
          </p:cNvSpPr>
          <p:nvPr>
            <p:ph idx="1" hasCustomPrompt="1"/>
          </p:nvPr>
        </p:nvSpPr>
        <p:spPr>
          <a:xfrm>
            <a:off x="4313769" y="457200"/>
            <a:ext cx="7497233" cy="5884605"/>
          </a:xfrm>
          <a:prstGeom prst="rect">
            <a:avLst/>
          </a:prstGeom>
        </p:spPr>
        <p:txBody>
          <a:bodyPr bIns="0">
            <a:noAutofit/>
          </a:bodyPr>
          <a:lstStyle>
            <a:lvl1pPr marL="0" indent="0">
              <a:buNone/>
              <a:defRPr sz="2800" b="1" i="0">
                <a:solidFill>
                  <a:schemeClr val="tx1"/>
                </a:solidFill>
                <a:latin typeface="+mn-lt"/>
              </a:defRPr>
            </a:lvl1pPr>
            <a:lvl2pPr>
              <a:defRPr sz="2400" b="0" i="0">
                <a:solidFill>
                  <a:schemeClr val="tx1"/>
                </a:solidFill>
                <a:latin typeface="+mn-lt"/>
              </a:defRPr>
            </a:lvl2pPr>
            <a:lvl3pPr>
              <a:defRPr sz="2000" b="0" i="0">
                <a:solidFill>
                  <a:schemeClr val="tx1"/>
                </a:solidFill>
                <a:latin typeface="+mn-lt"/>
              </a:defRPr>
            </a:lvl3pPr>
            <a:lvl4pPr>
              <a:defRPr sz="1800" b="0" i="0">
                <a:solidFill>
                  <a:schemeClr val="tx1"/>
                </a:solidFill>
                <a:latin typeface="+mn-lt"/>
              </a:defRPr>
            </a:lvl4pPr>
            <a:lvl5pPr>
              <a:defRPr sz="1800" b="0" i="0">
                <a:solidFill>
                  <a:schemeClr val="tx1"/>
                </a:solidFill>
                <a:latin typeface="+mn-lt"/>
              </a:defRPr>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05FBC2C-9388-6049-AEF3-C1606676A7E6}"/>
              </a:ext>
            </a:extLst>
          </p:cNvPr>
          <p:cNvSpPr>
            <a:spLocks noGrp="1"/>
          </p:cNvSpPr>
          <p:nvPr>
            <p:ph type="body" sz="half" idx="2" hasCustomPrompt="1"/>
          </p:nvPr>
        </p:nvSpPr>
        <p:spPr>
          <a:xfrm>
            <a:off x="381002" y="2274852"/>
            <a:ext cx="3932767" cy="3913893"/>
          </a:xfrm>
          <a:prstGeom prst="rect">
            <a:avLst/>
          </a:prstGeom>
        </p:spPr>
        <p:txBody>
          <a:bodyPr bIns="0"/>
          <a:lstStyle>
            <a:lvl1pPr marL="0" indent="0">
              <a:buNone/>
              <a:defRPr sz="1600" b="0" i="0">
                <a:solidFill>
                  <a:schemeClr val="tx1"/>
                </a:solidFill>
                <a:latin typeface="+mn-lt"/>
              </a:defRPr>
            </a:lvl1pPr>
            <a:lvl2pPr marL="457171" indent="0">
              <a:buNone/>
              <a:defRPr sz="1400"/>
            </a:lvl2pPr>
            <a:lvl3pPr marL="914340" indent="0">
              <a:buNone/>
              <a:defRPr sz="1200"/>
            </a:lvl3pPr>
            <a:lvl4pPr marL="1371511" indent="0">
              <a:buNone/>
              <a:defRPr sz="1000"/>
            </a:lvl4pPr>
            <a:lvl5pPr marL="1828681" indent="0">
              <a:buNone/>
              <a:defRPr sz="1000"/>
            </a:lvl5pPr>
            <a:lvl6pPr marL="2285852" indent="0">
              <a:buNone/>
              <a:defRPr sz="1000"/>
            </a:lvl6pPr>
            <a:lvl7pPr marL="2743021" indent="0">
              <a:buNone/>
              <a:defRPr sz="1000"/>
            </a:lvl7pPr>
            <a:lvl8pPr marL="3200192" indent="0">
              <a:buNone/>
              <a:defRPr sz="1000"/>
            </a:lvl8pPr>
            <a:lvl9pPr marL="3657363" indent="0">
              <a:buNone/>
              <a:defRPr sz="1000"/>
            </a:lvl9pPr>
          </a:lstStyle>
          <a:p>
            <a:pPr lvl="0"/>
            <a:r>
              <a:rPr lang="en-US" dirty="0"/>
              <a:t>Click to add sub text</a:t>
            </a:r>
          </a:p>
        </p:txBody>
      </p:sp>
      <p:pic>
        <p:nvPicPr>
          <p:cNvPr id="5" name="Picture 4">
            <a:extLst>
              <a:ext uri="{FF2B5EF4-FFF2-40B4-BE49-F238E27FC236}">
                <a16:creationId xmlns:a16="http://schemas.microsoft.com/office/drawing/2014/main" id="{1B8B676F-8AD3-A642-B70F-4C67D999E879}"/>
              </a:ext>
            </a:extLst>
          </p:cNvPr>
          <p:cNvPicPr>
            <a:picLocks noChangeAspect="1"/>
          </p:cNvPicPr>
          <p:nvPr userDrawn="1"/>
        </p:nvPicPr>
        <p:blipFill>
          <a:blip r:embed="rId2"/>
          <a:stretch>
            <a:fillRect/>
          </a:stretch>
        </p:blipFill>
        <p:spPr>
          <a:xfrm>
            <a:off x="10111740" y="6332220"/>
            <a:ext cx="2080260" cy="525780"/>
          </a:xfrm>
          <a:prstGeom prst="rect">
            <a:avLst/>
          </a:prstGeom>
        </p:spPr>
      </p:pic>
    </p:spTree>
    <p:extLst>
      <p:ext uri="{BB962C8B-B14F-4D97-AF65-F5344CB8AC3E}">
        <p14:creationId xmlns:p14="http://schemas.microsoft.com/office/powerpoint/2010/main" val="245654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8E57A-36CB-814D-B1A5-9012A244B555}"/>
              </a:ext>
            </a:extLst>
          </p:cNvPr>
          <p:cNvSpPr>
            <a:spLocks noGrp="1"/>
          </p:cNvSpPr>
          <p:nvPr>
            <p:ph type="title" hasCustomPrompt="1"/>
          </p:nvPr>
        </p:nvSpPr>
        <p:spPr>
          <a:xfrm>
            <a:off x="381002" y="457200"/>
            <a:ext cx="3932767" cy="1600200"/>
          </a:xfrm>
          <a:prstGeom prst="rect">
            <a:avLst/>
          </a:prstGeom>
        </p:spPr>
        <p:txBody>
          <a:bodyPr anchor="b"/>
          <a:lstStyle>
            <a:lvl1pPr>
              <a:defRPr sz="3200" b="0" i="0"/>
            </a:lvl1pPr>
          </a:lstStyle>
          <a:p>
            <a:r>
              <a:rPr lang="en-US" dirty="0"/>
              <a:t>Click to add text</a:t>
            </a:r>
          </a:p>
        </p:txBody>
      </p:sp>
      <p:sp>
        <p:nvSpPr>
          <p:cNvPr id="3" name="Picture Placeholder 2">
            <a:extLst>
              <a:ext uri="{FF2B5EF4-FFF2-40B4-BE49-F238E27FC236}">
                <a16:creationId xmlns:a16="http://schemas.microsoft.com/office/drawing/2014/main" id="{5D3259A3-587A-6D4A-AEF8-E4225996F750}"/>
              </a:ext>
            </a:extLst>
          </p:cNvPr>
          <p:cNvSpPr>
            <a:spLocks noGrp="1"/>
          </p:cNvSpPr>
          <p:nvPr>
            <p:ph type="pic" idx="1"/>
          </p:nvPr>
        </p:nvSpPr>
        <p:spPr>
          <a:xfrm>
            <a:off x="4313769" y="457200"/>
            <a:ext cx="7497233" cy="5874773"/>
          </a:xfrm>
          <a:prstGeom prst="rect">
            <a:avLst/>
          </a:prstGeom>
        </p:spPr>
        <p:txBody>
          <a:bodyPr bIns="0"/>
          <a:lstStyle>
            <a:lvl1pPr marL="0" indent="0">
              <a:buNone/>
              <a:defRPr sz="3200" b="0" i="0">
                <a:solidFill>
                  <a:srgbClr val="3C3C3C"/>
                </a:solidFill>
                <a:latin typeface="+mn-lt"/>
              </a:defRPr>
            </a:lvl1pPr>
            <a:lvl2pPr marL="457171" indent="0">
              <a:buNone/>
              <a:defRPr sz="2800"/>
            </a:lvl2pPr>
            <a:lvl3pPr marL="914340" indent="0">
              <a:buNone/>
              <a:defRPr sz="2400"/>
            </a:lvl3pPr>
            <a:lvl4pPr marL="1371511" indent="0">
              <a:buNone/>
              <a:defRPr sz="2000"/>
            </a:lvl4pPr>
            <a:lvl5pPr marL="1828681" indent="0">
              <a:buNone/>
              <a:defRPr sz="2000"/>
            </a:lvl5pPr>
            <a:lvl6pPr marL="2285852" indent="0">
              <a:buNone/>
              <a:defRPr sz="2000"/>
            </a:lvl6pPr>
            <a:lvl7pPr marL="2743021" indent="0">
              <a:buNone/>
              <a:defRPr sz="2000"/>
            </a:lvl7pPr>
            <a:lvl8pPr marL="3200192" indent="0">
              <a:buNone/>
              <a:defRPr sz="2000"/>
            </a:lvl8pPr>
            <a:lvl9pPr marL="3657363"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4AC1918-55BE-A644-8FDC-9E18F9A994B4}"/>
              </a:ext>
            </a:extLst>
          </p:cNvPr>
          <p:cNvSpPr>
            <a:spLocks noGrp="1"/>
          </p:cNvSpPr>
          <p:nvPr>
            <p:ph type="body" sz="half" idx="2" hasCustomPrompt="1"/>
          </p:nvPr>
        </p:nvSpPr>
        <p:spPr>
          <a:xfrm>
            <a:off x="381002" y="2266306"/>
            <a:ext cx="3932767" cy="3907353"/>
          </a:xfrm>
          <a:prstGeom prst="rect">
            <a:avLst/>
          </a:prstGeom>
        </p:spPr>
        <p:txBody>
          <a:bodyPr bIns="0"/>
          <a:lstStyle>
            <a:lvl1pPr marL="0" indent="0">
              <a:buNone/>
              <a:defRPr sz="1600" b="0" i="0">
                <a:latin typeface="+mn-lt"/>
              </a:defRPr>
            </a:lvl1pPr>
            <a:lvl2pPr marL="457171" indent="0">
              <a:buNone/>
              <a:defRPr sz="1400"/>
            </a:lvl2pPr>
            <a:lvl3pPr marL="914340" indent="0">
              <a:buNone/>
              <a:defRPr sz="1200"/>
            </a:lvl3pPr>
            <a:lvl4pPr marL="1371511" indent="0">
              <a:buNone/>
              <a:defRPr sz="1000"/>
            </a:lvl4pPr>
            <a:lvl5pPr marL="1828681" indent="0">
              <a:buNone/>
              <a:defRPr sz="1000"/>
            </a:lvl5pPr>
            <a:lvl6pPr marL="2285852" indent="0">
              <a:buNone/>
              <a:defRPr sz="1000"/>
            </a:lvl6pPr>
            <a:lvl7pPr marL="2743021" indent="0">
              <a:buNone/>
              <a:defRPr sz="1000"/>
            </a:lvl7pPr>
            <a:lvl8pPr marL="3200192" indent="0">
              <a:buNone/>
              <a:defRPr sz="1000"/>
            </a:lvl8pPr>
            <a:lvl9pPr marL="3657363" indent="0">
              <a:buNone/>
              <a:defRPr sz="1000"/>
            </a:lvl9pPr>
          </a:lstStyle>
          <a:p>
            <a:pPr lvl="0"/>
            <a:r>
              <a:rPr lang="en-US" dirty="0"/>
              <a:t>Click to add picture caption</a:t>
            </a:r>
          </a:p>
        </p:txBody>
      </p:sp>
      <p:pic>
        <p:nvPicPr>
          <p:cNvPr id="5" name="Picture 4">
            <a:extLst>
              <a:ext uri="{FF2B5EF4-FFF2-40B4-BE49-F238E27FC236}">
                <a16:creationId xmlns:a16="http://schemas.microsoft.com/office/drawing/2014/main" id="{6444ECC8-708C-0E43-BB5F-80CFBA52D0A8}"/>
              </a:ext>
            </a:extLst>
          </p:cNvPr>
          <p:cNvPicPr>
            <a:picLocks noChangeAspect="1"/>
          </p:cNvPicPr>
          <p:nvPr userDrawn="1"/>
        </p:nvPicPr>
        <p:blipFill>
          <a:blip r:embed="rId2"/>
          <a:stretch>
            <a:fillRect/>
          </a:stretch>
        </p:blipFill>
        <p:spPr>
          <a:xfrm>
            <a:off x="10111740" y="6332220"/>
            <a:ext cx="2080260" cy="525780"/>
          </a:xfrm>
          <a:prstGeom prst="rect">
            <a:avLst/>
          </a:prstGeom>
        </p:spPr>
      </p:pic>
    </p:spTree>
    <p:extLst>
      <p:ext uri="{BB962C8B-B14F-4D97-AF65-F5344CB8AC3E}">
        <p14:creationId xmlns:p14="http://schemas.microsoft.com/office/powerpoint/2010/main" val="808572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p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FB84DA3C-5206-2743-AC67-D8AA645C5FDB}"/>
              </a:ext>
            </a:extLst>
          </p:cNvPr>
          <p:cNvSpPr>
            <a:spLocks noGrp="1"/>
          </p:cNvSpPr>
          <p:nvPr>
            <p:ph type="title"/>
          </p:nvPr>
        </p:nvSpPr>
        <p:spPr>
          <a:xfrm>
            <a:off x="381000" y="200725"/>
            <a:ext cx="11430000" cy="1014761"/>
          </a:xfrm>
          <a:prstGeom prst="rect">
            <a:avLst/>
          </a:prstGeom>
        </p:spPr>
        <p:txBody>
          <a:bodyPr vert="horz" lIns="91440" tIns="45720" rIns="91440" bIns="45720" rtlCol="0" anchor="ctr">
            <a:normAutofit/>
          </a:bodyPr>
          <a:lstStyle>
            <a:lvl1pPr>
              <a:defRPr b="0">
                <a:solidFill>
                  <a:srgbClr val="A7934B"/>
                </a:solidFill>
              </a:defRPr>
            </a:lvl1pPr>
          </a:lstStyle>
          <a:p>
            <a:r>
              <a:rPr lang="en-US"/>
              <a:t>Click to edit Master title style</a:t>
            </a:r>
            <a:endParaRPr lang="en-US" dirty="0"/>
          </a:p>
        </p:txBody>
      </p:sp>
      <p:sp>
        <p:nvSpPr>
          <p:cNvPr id="4" name="Slide Number Placeholder 2">
            <a:extLst>
              <a:ext uri="{FF2B5EF4-FFF2-40B4-BE49-F238E27FC236}">
                <a16:creationId xmlns:a16="http://schemas.microsoft.com/office/drawing/2014/main" id="{AF88BFDE-FCF8-9845-967C-D4E93CA88CD2}"/>
              </a:ext>
            </a:extLst>
          </p:cNvPr>
          <p:cNvSpPr>
            <a:spLocks noGrp="1"/>
          </p:cNvSpPr>
          <p:nvPr>
            <p:ph type="sldNum" sz="quarter" idx="4"/>
          </p:nvPr>
        </p:nvSpPr>
        <p:spPr>
          <a:xfrm>
            <a:off x="1" y="6422090"/>
            <a:ext cx="550605" cy="365125"/>
          </a:xfrm>
          <a:prstGeom prst="rect">
            <a:avLst/>
          </a:prstGeom>
        </p:spPr>
        <p:txBody>
          <a:bodyPr vert="horz" lIns="91440" tIns="45720" rIns="91440" bIns="45720" rtlCol="0" anchor="ctr"/>
          <a:lstStyle>
            <a:lvl1pPr algn="r">
              <a:defRPr sz="1333">
                <a:solidFill>
                  <a:schemeClr val="tx1">
                    <a:tint val="75000"/>
                  </a:schemeClr>
                </a:solidFill>
                <a:latin typeface="Calibri" panose="020F0502020204030204" pitchFamily="34" charset="0"/>
              </a:defRPr>
            </a:lvl1pPr>
          </a:lstStyle>
          <a:p>
            <a:fld id="{34C4C6BE-FA5D-433F-A739-66C8793A6982}" type="slidenum">
              <a:rPr lang="en-US" smtClean="0"/>
              <a:pPr/>
              <a:t>‹#›</a:t>
            </a:fld>
            <a:endParaRPr lang="en-US" dirty="0"/>
          </a:p>
        </p:txBody>
      </p:sp>
      <p:pic>
        <p:nvPicPr>
          <p:cNvPr id="5" name="Picture 4">
            <a:extLst>
              <a:ext uri="{FF2B5EF4-FFF2-40B4-BE49-F238E27FC236}">
                <a16:creationId xmlns:a16="http://schemas.microsoft.com/office/drawing/2014/main" id="{C46E1C83-D712-C543-AEE3-76DEF8237369}"/>
              </a:ext>
            </a:extLst>
          </p:cNvPr>
          <p:cNvPicPr>
            <a:picLocks noChangeAspect="1"/>
          </p:cNvPicPr>
          <p:nvPr userDrawn="1"/>
        </p:nvPicPr>
        <p:blipFill>
          <a:blip r:embed="rId3"/>
          <a:stretch>
            <a:fillRect/>
          </a:stretch>
        </p:blipFill>
        <p:spPr>
          <a:xfrm>
            <a:off x="10111740" y="6332220"/>
            <a:ext cx="2080260" cy="525780"/>
          </a:xfrm>
          <a:prstGeom prst="rect">
            <a:avLst/>
          </a:prstGeom>
        </p:spPr>
      </p:pic>
    </p:spTree>
    <p:extLst>
      <p:ext uri="{BB962C8B-B14F-4D97-AF65-F5344CB8AC3E}">
        <p14:creationId xmlns:p14="http://schemas.microsoft.com/office/powerpoint/2010/main" val="2060815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ad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5A407-0FAD-F845-B0D7-D43A8343EAD7}"/>
              </a:ext>
            </a:extLst>
          </p:cNvPr>
          <p:cNvSpPr>
            <a:spLocks noGrp="1"/>
          </p:cNvSpPr>
          <p:nvPr>
            <p:ph type="title"/>
          </p:nvPr>
        </p:nvSpPr>
        <p:spPr>
          <a:xfrm>
            <a:off x="381000" y="200725"/>
            <a:ext cx="11430000" cy="1014761"/>
          </a:xfrm>
          <a:prstGeom prst="rect">
            <a:avLst/>
          </a:prstGeom>
        </p:spPr>
        <p:txBody>
          <a:bodyPr/>
          <a:lstStyle/>
          <a:p>
            <a:r>
              <a:rPr lang="en-US"/>
              <a:t>Click to edit Master title style</a:t>
            </a:r>
          </a:p>
        </p:txBody>
      </p:sp>
      <p:sp>
        <p:nvSpPr>
          <p:cNvPr id="4" name="Line 114">
            <a:extLst>
              <a:ext uri="{FF2B5EF4-FFF2-40B4-BE49-F238E27FC236}">
                <a16:creationId xmlns:a16="http://schemas.microsoft.com/office/drawing/2014/main" id="{B58FC615-AE51-8C4F-9D9A-4D3AA39FEA1E}"/>
              </a:ext>
            </a:extLst>
          </p:cNvPr>
          <p:cNvSpPr>
            <a:spLocks noChangeShapeType="1"/>
          </p:cNvSpPr>
          <p:nvPr userDrawn="1"/>
        </p:nvSpPr>
        <p:spPr bwMode="auto">
          <a:xfrm>
            <a:off x="6096000" y="968644"/>
            <a:ext cx="0" cy="5559718"/>
          </a:xfrm>
          <a:prstGeom prst="line">
            <a:avLst/>
          </a:prstGeom>
          <a:noFill/>
          <a:ln w="25400" cmpd="sng">
            <a:solidFill>
              <a:srgbClr val="B8A25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67">
              <a:latin typeface="+mj-lt"/>
            </a:endParaRPr>
          </a:p>
        </p:txBody>
      </p:sp>
      <p:sp>
        <p:nvSpPr>
          <p:cNvPr id="5" name="Line 115">
            <a:extLst>
              <a:ext uri="{FF2B5EF4-FFF2-40B4-BE49-F238E27FC236}">
                <a16:creationId xmlns:a16="http://schemas.microsoft.com/office/drawing/2014/main" id="{38ADD8A9-5F9A-7B4B-A726-C9632A39328F}"/>
              </a:ext>
            </a:extLst>
          </p:cNvPr>
          <p:cNvSpPr>
            <a:spLocks noChangeShapeType="1"/>
          </p:cNvSpPr>
          <p:nvPr userDrawn="1"/>
        </p:nvSpPr>
        <p:spPr bwMode="auto">
          <a:xfrm>
            <a:off x="0" y="3747740"/>
            <a:ext cx="12192000" cy="1528"/>
          </a:xfrm>
          <a:prstGeom prst="line">
            <a:avLst/>
          </a:prstGeom>
          <a:noFill/>
          <a:ln w="25400" cmpd="sng">
            <a:solidFill>
              <a:srgbClr val="B8A25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67">
              <a:latin typeface="+mj-lt"/>
            </a:endParaRPr>
          </a:p>
        </p:txBody>
      </p:sp>
      <p:sp>
        <p:nvSpPr>
          <p:cNvPr id="12" name="Text Placeholder 11">
            <a:extLst>
              <a:ext uri="{FF2B5EF4-FFF2-40B4-BE49-F238E27FC236}">
                <a16:creationId xmlns:a16="http://schemas.microsoft.com/office/drawing/2014/main" id="{3C37D557-C774-3A46-ADAC-78D643194D22}"/>
              </a:ext>
            </a:extLst>
          </p:cNvPr>
          <p:cNvSpPr>
            <a:spLocks noGrp="1"/>
          </p:cNvSpPr>
          <p:nvPr>
            <p:ph type="body" sz="quarter" idx="10"/>
          </p:nvPr>
        </p:nvSpPr>
        <p:spPr>
          <a:xfrm>
            <a:off x="381000" y="1377950"/>
            <a:ext cx="5491163" cy="2151063"/>
          </a:xfrm>
        </p:spPr>
        <p:txBody>
          <a:bodyPr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27E2C6C4-D7E3-6549-B358-2347D6B9F13D}"/>
              </a:ext>
            </a:extLst>
          </p:cNvPr>
          <p:cNvSpPr>
            <a:spLocks noGrp="1"/>
          </p:cNvSpPr>
          <p:nvPr>
            <p:ph type="body" sz="quarter" idx="11"/>
          </p:nvPr>
        </p:nvSpPr>
        <p:spPr>
          <a:xfrm>
            <a:off x="6319838" y="1387744"/>
            <a:ext cx="5491163" cy="2151063"/>
          </a:xfrm>
        </p:spPr>
        <p:txBody>
          <a:bodyPr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1">
            <a:extLst>
              <a:ext uri="{FF2B5EF4-FFF2-40B4-BE49-F238E27FC236}">
                <a16:creationId xmlns:a16="http://schemas.microsoft.com/office/drawing/2014/main" id="{17AA9EEA-2A3C-4643-81C0-F6A8D9768C3D}"/>
              </a:ext>
            </a:extLst>
          </p:cNvPr>
          <p:cNvSpPr>
            <a:spLocks noGrp="1"/>
          </p:cNvSpPr>
          <p:nvPr>
            <p:ph type="body" sz="quarter" idx="12"/>
          </p:nvPr>
        </p:nvSpPr>
        <p:spPr>
          <a:xfrm>
            <a:off x="381000" y="4058386"/>
            <a:ext cx="5491163" cy="2151063"/>
          </a:xfrm>
        </p:spPr>
        <p:txBody>
          <a:bodyPr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1">
            <a:extLst>
              <a:ext uri="{FF2B5EF4-FFF2-40B4-BE49-F238E27FC236}">
                <a16:creationId xmlns:a16="http://schemas.microsoft.com/office/drawing/2014/main" id="{F0423978-18AB-A244-A575-062C1035A4C8}"/>
              </a:ext>
            </a:extLst>
          </p:cNvPr>
          <p:cNvSpPr>
            <a:spLocks noGrp="1"/>
          </p:cNvSpPr>
          <p:nvPr>
            <p:ph type="body" sz="quarter" idx="13"/>
          </p:nvPr>
        </p:nvSpPr>
        <p:spPr>
          <a:xfrm>
            <a:off x="6319838" y="4068180"/>
            <a:ext cx="5491163" cy="2151063"/>
          </a:xfrm>
        </p:spPr>
        <p:txBody>
          <a:bodyPr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4ED0B370-41F9-0840-B77A-1EB7EC676428}"/>
              </a:ext>
            </a:extLst>
          </p:cNvPr>
          <p:cNvPicPr>
            <a:picLocks noChangeAspect="1"/>
          </p:cNvPicPr>
          <p:nvPr userDrawn="1"/>
        </p:nvPicPr>
        <p:blipFill>
          <a:blip r:embed="rId2"/>
          <a:stretch>
            <a:fillRect/>
          </a:stretch>
        </p:blipFill>
        <p:spPr>
          <a:xfrm>
            <a:off x="10111740" y="6332220"/>
            <a:ext cx="2080260" cy="525780"/>
          </a:xfrm>
          <a:prstGeom prst="rect">
            <a:avLst/>
          </a:prstGeom>
        </p:spPr>
      </p:pic>
    </p:spTree>
    <p:extLst>
      <p:ext uri="{BB962C8B-B14F-4D97-AF65-F5344CB8AC3E}">
        <p14:creationId xmlns:p14="http://schemas.microsoft.com/office/powerpoint/2010/main" val="133552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FEDB900-EA79-4342-819E-0527A616BE5A}"/>
              </a:ext>
            </a:extLst>
          </p:cNvPr>
          <p:cNvSpPr>
            <a:spLocks noGrp="1"/>
          </p:cNvSpPr>
          <p:nvPr>
            <p:ph type="title"/>
          </p:nvPr>
        </p:nvSpPr>
        <p:spPr>
          <a:xfrm>
            <a:off x="381000" y="200725"/>
            <a:ext cx="11430000" cy="1014761"/>
          </a:xfrm>
          <a:prstGeom prst="rect">
            <a:avLst/>
          </a:prstGeom>
        </p:spPr>
        <p:txBody>
          <a:bodyPr vert="horz" lIns="91440" tIns="45720" rIns="91440" bIns="45720" rtlCol="0" anchor="ctr">
            <a:normAutofit/>
          </a:bodyPr>
          <a:lstStyle/>
          <a:p>
            <a:r>
              <a:rPr lang="en-US" dirty="0"/>
              <a:t>Click to add text</a:t>
            </a:r>
          </a:p>
        </p:txBody>
      </p:sp>
      <p:sp>
        <p:nvSpPr>
          <p:cNvPr id="5" name="Text Placeholder 2">
            <a:extLst>
              <a:ext uri="{FF2B5EF4-FFF2-40B4-BE49-F238E27FC236}">
                <a16:creationId xmlns:a16="http://schemas.microsoft.com/office/drawing/2014/main" id="{34C83517-85F4-6C43-AE0D-A265616B1485}"/>
              </a:ext>
            </a:extLst>
          </p:cNvPr>
          <p:cNvSpPr>
            <a:spLocks noGrp="1"/>
          </p:cNvSpPr>
          <p:nvPr>
            <p:ph type="body" idx="1"/>
          </p:nvPr>
        </p:nvSpPr>
        <p:spPr>
          <a:xfrm>
            <a:off x="381000" y="1215485"/>
            <a:ext cx="11430000" cy="5116736"/>
          </a:xfrm>
          <a:prstGeom prst="rect">
            <a:avLst/>
          </a:prstGeom>
        </p:spPr>
        <p:txBody>
          <a:bodyPr vert="horz" lIns="91440" tIns="45720" rIns="91440" bIns="640080"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12981321"/>
      </p:ext>
    </p:extLst>
  </p:cSld>
  <p:clrMap bg1="lt1" tx1="dk1" bg2="lt2" tx2="dk2" accent1="accent1" accent2="accent2" accent3="accent3" accent4="accent4" accent5="accent5" accent6="accent6" hlink="hlink" folHlink="folHlink"/>
  <p:sldLayoutIdLst>
    <p:sldLayoutId id="2147483681" r:id="rId1"/>
    <p:sldLayoutId id="2147483762" r:id="rId2"/>
    <p:sldLayoutId id="2147483764" r:id="rId3"/>
    <p:sldLayoutId id="2147483765" r:id="rId4"/>
    <p:sldLayoutId id="2147483766" r:id="rId5"/>
    <p:sldLayoutId id="2147483767" r:id="rId6"/>
    <p:sldLayoutId id="2147483768" r:id="rId7"/>
    <p:sldLayoutId id="2147483732" r:id="rId8"/>
    <p:sldLayoutId id="2147483769" r:id="rId9"/>
    <p:sldLayoutId id="2147483770" r:id="rId10"/>
    <p:sldLayoutId id="2147483771" r:id="rId11"/>
    <p:sldLayoutId id="2147483752" r:id="rId12"/>
  </p:sldLayoutIdLst>
  <p:hf hdr="0" dt="0"/>
  <p:txStyles>
    <p:titleStyle>
      <a:lvl1pPr algn="l" defTabSz="342877" rtl="0" eaLnBrk="1" latinLnBrk="0" hangingPunct="1">
        <a:spcBef>
          <a:spcPct val="0"/>
        </a:spcBef>
        <a:buNone/>
        <a:defRPr sz="3600" b="0" kern="1200">
          <a:solidFill>
            <a:srgbClr val="A7934B"/>
          </a:solidFill>
          <a:latin typeface="+mj-lt"/>
          <a:ea typeface="+mj-ea"/>
          <a:cs typeface="+mj-cs"/>
        </a:defRPr>
      </a:lvl1pPr>
    </p:titleStyle>
    <p:bodyStyle>
      <a:lvl1pPr marL="257158" indent="-257158" algn="l" defTabSz="342877" rtl="0" eaLnBrk="1" latinLnBrk="0" hangingPunct="1">
        <a:spcBef>
          <a:spcPct val="20000"/>
        </a:spcBef>
        <a:buFont typeface="Arial"/>
        <a:buChar char="•"/>
        <a:defRPr sz="2400" kern="1200">
          <a:solidFill>
            <a:schemeClr val="tx1"/>
          </a:solidFill>
          <a:latin typeface="+mn-lt"/>
          <a:ea typeface="+mn-ea"/>
          <a:cs typeface="+mn-cs"/>
        </a:defRPr>
      </a:lvl1pPr>
      <a:lvl2pPr marL="557177" indent="-214300" algn="l" defTabSz="342877" rtl="0" eaLnBrk="1" latinLnBrk="0" hangingPunct="1">
        <a:spcBef>
          <a:spcPct val="20000"/>
        </a:spcBef>
        <a:buFont typeface="Arial"/>
        <a:buChar char="–"/>
        <a:defRPr sz="2100" kern="1200">
          <a:solidFill>
            <a:schemeClr val="tx1"/>
          </a:solidFill>
          <a:latin typeface="+mn-lt"/>
          <a:ea typeface="+mn-ea"/>
          <a:cs typeface="+mn-cs"/>
        </a:defRPr>
      </a:lvl2pPr>
      <a:lvl3pPr marL="857195" indent="-171439" algn="l" defTabSz="342877" rtl="0" eaLnBrk="1" latinLnBrk="0" hangingPunct="1">
        <a:spcBef>
          <a:spcPct val="20000"/>
        </a:spcBef>
        <a:buFont typeface="Arial"/>
        <a:buChar char="•"/>
        <a:defRPr sz="1800" kern="1200">
          <a:solidFill>
            <a:schemeClr val="tx1"/>
          </a:solidFill>
          <a:latin typeface="+mn-lt"/>
          <a:ea typeface="+mn-ea"/>
          <a:cs typeface="+mn-cs"/>
        </a:defRPr>
      </a:lvl3pPr>
      <a:lvl4pPr marL="1200073" indent="-171439" algn="l" defTabSz="342877" rtl="0" eaLnBrk="1" latinLnBrk="0" hangingPunct="1">
        <a:spcBef>
          <a:spcPct val="20000"/>
        </a:spcBef>
        <a:buFont typeface="Arial"/>
        <a:buChar char="–"/>
        <a:defRPr sz="1500" kern="1200">
          <a:solidFill>
            <a:schemeClr val="tx1"/>
          </a:solidFill>
          <a:latin typeface="+mn-lt"/>
          <a:ea typeface="+mn-ea"/>
          <a:cs typeface="+mn-cs"/>
        </a:defRPr>
      </a:lvl4pPr>
      <a:lvl5pPr marL="1542950" indent="-171439" algn="l" defTabSz="342877" rtl="0" eaLnBrk="1" latinLnBrk="0" hangingPunct="1">
        <a:spcBef>
          <a:spcPct val="20000"/>
        </a:spcBef>
        <a:buFont typeface="Arial"/>
        <a:buChar char="»"/>
        <a:defRPr sz="1500" kern="1200">
          <a:solidFill>
            <a:schemeClr val="tx1"/>
          </a:solidFill>
          <a:latin typeface="+mn-lt"/>
          <a:ea typeface="+mn-ea"/>
          <a:cs typeface="+mn-cs"/>
        </a:defRPr>
      </a:lvl5pPr>
      <a:lvl6pPr marL="1885829" indent="-171439" algn="l" defTabSz="342877" rtl="0" eaLnBrk="1" latinLnBrk="0" hangingPunct="1">
        <a:spcBef>
          <a:spcPct val="20000"/>
        </a:spcBef>
        <a:buFont typeface="Arial"/>
        <a:buChar char="•"/>
        <a:defRPr sz="1500" kern="1200">
          <a:solidFill>
            <a:schemeClr val="tx1"/>
          </a:solidFill>
          <a:latin typeface="+mn-lt"/>
          <a:ea typeface="+mn-ea"/>
          <a:cs typeface="+mn-cs"/>
        </a:defRPr>
      </a:lvl6pPr>
      <a:lvl7pPr marL="2228706" indent="-171439" algn="l" defTabSz="342877" rtl="0" eaLnBrk="1" latinLnBrk="0" hangingPunct="1">
        <a:spcBef>
          <a:spcPct val="20000"/>
        </a:spcBef>
        <a:buFont typeface="Arial"/>
        <a:buChar char="•"/>
        <a:defRPr sz="1500" kern="1200">
          <a:solidFill>
            <a:schemeClr val="tx1"/>
          </a:solidFill>
          <a:latin typeface="+mn-lt"/>
          <a:ea typeface="+mn-ea"/>
          <a:cs typeface="+mn-cs"/>
        </a:defRPr>
      </a:lvl7pPr>
      <a:lvl8pPr marL="2571583" indent="-171439" algn="l" defTabSz="342877" rtl="0" eaLnBrk="1" latinLnBrk="0" hangingPunct="1">
        <a:spcBef>
          <a:spcPct val="20000"/>
        </a:spcBef>
        <a:buFont typeface="Arial"/>
        <a:buChar char="•"/>
        <a:defRPr sz="1500" kern="1200">
          <a:solidFill>
            <a:schemeClr val="tx1"/>
          </a:solidFill>
          <a:latin typeface="+mn-lt"/>
          <a:ea typeface="+mn-ea"/>
          <a:cs typeface="+mn-cs"/>
        </a:defRPr>
      </a:lvl8pPr>
      <a:lvl9pPr marL="2914462" indent="-171439" algn="l" defTabSz="342877"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77" rtl="0" eaLnBrk="1" latinLnBrk="0" hangingPunct="1">
        <a:defRPr sz="1351" kern="1200">
          <a:solidFill>
            <a:schemeClr val="tx1"/>
          </a:solidFill>
          <a:latin typeface="+mn-lt"/>
          <a:ea typeface="+mn-ea"/>
          <a:cs typeface="+mn-cs"/>
        </a:defRPr>
      </a:lvl1pPr>
      <a:lvl2pPr marL="342877" algn="l" defTabSz="342877" rtl="0" eaLnBrk="1" latinLnBrk="0" hangingPunct="1">
        <a:defRPr sz="1351" kern="1200">
          <a:solidFill>
            <a:schemeClr val="tx1"/>
          </a:solidFill>
          <a:latin typeface="+mn-lt"/>
          <a:ea typeface="+mn-ea"/>
          <a:cs typeface="+mn-cs"/>
        </a:defRPr>
      </a:lvl2pPr>
      <a:lvl3pPr marL="685756" algn="l" defTabSz="342877" rtl="0" eaLnBrk="1" latinLnBrk="0" hangingPunct="1">
        <a:defRPr sz="1351" kern="1200">
          <a:solidFill>
            <a:schemeClr val="tx1"/>
          </a:solidFill>
          <a:latin typeface="+mn-lt"/>
          <a:ea typeface="+mn-ea"/>
          <a:cs typeface="+mn-cs"/>
        </a:defRPr>
      </a:lvl3pPr>
      <a:lvl4pPr marL="1028633" algn="l" defTabSz="342877" rtl="0" eaLnBrk="1" latinLnBrk="0" hangingPunct="1">
        <a:defRPr sz="1351" kern="1200">
          <a:solidFill>
            <a:schemeClr val="tx1"/>
          </a:solidFill>
          <a:latin typeface="+mn-lt"/>
          <a:ea typeface="+mn-ea"/>
          <a:cs typeface="+mn-cs"/>
        </a:defRPr>
      </a:lvl4pPr>
      <a:lvl5pPr marL="1371511" algn="l" defTabSz="342877" rtl="0" eaLnBrk="1" latinLnBrk="0" hangingPunct="1">
        <a:defRPr sz="1351" kern="1200">
          <a:solidFill>
            <a:schemeClr val="tx1"/>
          </a:solidFill>
          <a:latin typeface="+mn-lt"/>
          <a:ea typeface="+mn-ea"/>
          <a:cs typeface="+mn-cs"/>
        </a:defRPr>
      </a:lvl5pPr>
      <a:lvl6pPr marL="1714388" algn="l" defTabSz="342877" rtl="0" eaLnBrk="1" latinLnBrk="0" hangingPunct="1">
        <a:defRPr sz="1351" kern="1200">
          <a:solidFill>
            <a:schemeClr val="tx1"/>
          </a:solidFill>
          <a:latin typeface="+mn-lt"/>
          <a:ea typeface="+mn-ea"/>
          <a:cs typeface="+mn-cs"/>
        </a:defRPr>
      </a:lvl6pPr>
      <a:lvl7pPr marL="2057267" algn="l" defTabSz="342877" rtl="0" eaLnBrk="1" latinLnBrk="0" hangingPunct="1">
        <a:defRPr sz="1351" kern="1200">
          <a:solidFill>
            <a:schemeClr val="tx1"/>
          </a:solidFill>
          <a:latin typeface="+mn-lt"/>
          <a:ea typeface="+mn-ea"/>
          <a:cs typeface="+mn-cs"/>
        </a:defRPr>
      </a:lvl7pPr>
      <a:lvl8pPr marL="2400144" algn="l" defTabSz="342877" rtl="0" eaLnBrk="1" latinLnBrk="0" hangingPunct="1">
        <a:defRPr sz="1351" kern="1200">
          <a:solidFill>
            <a:schemeClr val="tx1"/>
          </a:solidFill>
          <a:latin typeface="+mn-lt"/>
          <a:ea typeface="+mn-ea"/>
          <a:cs typeface="+mn-cs"/>
        </a:defRPr>
      </a:lvl8pPr>
      <a:lvl9pPr marL="2743021" algn="l" defTabSz="342877"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maps.app.goo.gl/dPGdevDK4XDcYyJG7"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9F5AD8-6167-1F42-B811-487DD9365A39}"/>
              </a:ext>
            </a:extLst>
          </p:cNvPr>
          <p:cNvSpPr>
            <a:spLocks noGrp="1"/>
          </p:cNvSpPr>
          <p:nvPr>
            <p:ph type="ctrTitle"/>
          </p:nvPr>
        </p:nvSpPr>
        <p:spPr>
          <a:xfrm>
            <a:off x="5054139" y="307119"/>
            <a:ext cx="6906214" cy="1155922"/>
          </a:xfrm>
        </p:spPr>
        <p:txBody>
          <a:bodyPr>
            <a:normAutofit/>
          </a:bodyPr>
          <a:lstStyle/>
          <a:p>
            <a:r>
              <a:rPr lang="en-US" sz="2400" b="1" dirty="0"/>
              <a:t>GTRI Cobb County Research Facility (CCRF)</a:t>
            </a:r>
            <a:br>
              <a:rPr lang="en-US" sz="1800" dirty="0"/>
            </a:br>
            <a:r>
              <a:rPr lang="en-US" sz="1800" dirty="0"/>
              <a:t>South Campus Visitor Guide</a:t>
            </a:r>
            <a:endParaRPr lang="en-US" sz="2400" dirty="0"/>
          </a:p>
        </p:txBody>
      </p:sp>
      <p:pic>
        <p:nvPicPr>
          <p:cNvPr id="10" name="Picture 1">
            <a:extLst>
              <a:ext uri="{FF2B5EF4-FFF2-40B4-BE49-F238E27FC236}">
                <a16:creationId xmlns:a16="http://schemas.microsoft.com/office/drawing/2014/main" id="{D47AA12A-5532-4E1C-9BE4-E34BD20C70E4}"/>
              </a:ext>
            </a:extLst>
          </p:cNvPr>
          <p:cNvPicPr>
            <a:picLocks noChangeAspect="1"/>
          </p:cNvPicPr>
          <p:nvPr/>
        </p:nvPicPr>
        <p:blipFill>
          <a:blip r:embed="rId2">
            <a:extLst>
              <a:ext uri="{28A0092B-C50C-407E-A947-70E740481C1C}">
                <a14:useLocalDpi xmlns:a14="http://schemas.microsoft.com/office/drawing/2010/main" val="0"/>
              </a:ext>
            </a:extLst>
          </a:blip>
          <a:srcRect t="-243" b="-2"/>
          <a:stretch>
            <a:fillRect/>
          </a:stretch>
        </p:blipFill>
        <p:spPr bwMode="auto">
          <a:xfrm>
            <a:off x="5139805" y="1915995"/>
            <a:ext cx="6427660" cy="4293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6931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2">
            <a:extLst>
              <a:ext uri="{FF2B5EF4-FFF2-40B4-BE49-F238E27FC236}">
                <a16:creationId xmlns:a16="http://schemas.microsoft.com/office/drawing/2014/main" id="{A7846E6C-3583-475A-A838-50D3BACFFD16}"/>
              </a:ext>
            </a:extLst>
          </p:cNvPr>
          <p:cNvSpPr txBox="1">
            <a:spLocks/>
          </p:cNvSpPr>
          <p:nvPr/>
        </p:nvSpPr>
        <p:spPr bwMode="auto">
          <a:xfrm>
            <a:off x="227361" y="234949"/>
            <a:ext cx="116182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7413">
              <a:lnSpc>
                <a:spcPct val="90000"/>
              </a:lnSpc>
              <a:spcBef>
                <a:spcPts val="3700"/>
              </a:spcBef>
              <a:buFont typeface="Arial" panose="020B0604020202020204" pitchFamily="34" charset="0"/>
              <a:buChar char="•"/>
              <a:defRPr sz="2100">
                <a:solidFill>
                  <a:schemeClr val="tx1"/>
                </a:solidFill>
                <a:latin typeface="Tahoma" panose="020B0604030504040204" pitchFamily="34" charset="0"/>
              </a:defRPr>
            </a:lvl1pPr>
            <a:lvl2pPr marL="742950" indent="-285750" defTabSz="887413">
              <a:lnSpc>
                <a:spcPct val="90000"/>
              </a:lnSpc>
              <a:spcBef>
                <a:spcPts val="1063"/>
              </a:spcBef>
              <a:buFont typeface="Tahoma" panose="020B0604030504040204" pitchFamily="34" charset="0"/>
              <a:buChar char="-"/>
              <a:defRPr sz="1700">
                <a:solidFill>
                  <a:schemeClr val="tx1"/>
                </a:solidFill>
                <a:latin typeface="Tahoma" panose="020B0604030504040204" pitchFamily="34" charset="0"/>
              </a:defRPr>
            </a:lvl2pPr>
            <a:lvl3pPr marL="1143000" indent="-228600" defTabSz="887413">
              <a:lnSpc>
                <a:spcPct val="90000"/>
              </a:lnSpc>
              <a:spcBef>
                <a:spcPts val="525"/>
              </a:spcBef>
              <a:buSzPct val="85000"/>
              <a:buFont typeface="Arial" panose="020B0604020202020204" pitchFamily="34" charset="0"/>
              <a:buChar char="•"/>
              <a:defRPr sz="1500">
                <a:solidFill>
                  <a:schemeClr val="tx1"/>
                </a:solidFill>
                <a:latin typeface="Tahoma" panose="020B0604030504040204" pitchFamily="34" charset="0"/>
              </a:defRPr>
            </a:lvl3pPr>
            <a:lvl4pPr marL="1600200" indent="-228600" defTabSz="887413">
              <a:lnSpc>
                <a:spcPct val="90000"/>
              </a:lnSpc>
              <a:spcBef>
                <a:spcPts val="525"/>
              </a:spcBef>
              <a:defRPr sz="1400">
                <a:solidFill>
                  <a:schemeClr val="tx1"/>
                </a:solidFill>
                <a:latin typeface="Tahoma" panose="020B0604030504040204" pitchFamily="34" charset="0"/>
              </a:defRPr>
            </a:lvl4pPr>
            <a:lvl5pPr marL="2057400" indent="-228600" defTabSz="887413">
              <a:lnSpc>
                <a:spcPct val="90000"/>
              </a:lnSpc>
              <a:spcBef>
                <a:spcPts val="525"/>
              </a:spcBef>
              <a:defRPr sz="1400">
                <a:solidFill>
                  <a:schemeClr val="tx1"/>
                </a:solidFill>
                <a:latin typeface="Tahoma" panose="020B0604030504040204" pitchFamily="34" charset="0"/>
              </a:defRPr>
            </a:lvl5pPr>
            <a:lvl6pPr marL="2514600" indent="-228600" defTabSz="887413" eaLnBrk="0" fontAlgn="base" hangingPunct="0">
              <a:lnSpc>
                <a:spcPct val="90000"/>
              </a:lnSpc>
              <a:spcBef>
                <a:spcPts val="525"/>
              </a:spcBef>
              <a:spcAft>
                <a:spcPct val="0"/>
              </a:spcAft>
              <a:defRPr sz="1400">
                <a:solidFill>
                  <a:schemeClr val="tx1"/>
                </a:solidFill>
                <a:latin typeface="Tahoma" panose="020B0604030504040204" pitchFamily="34" charset="0"/>
              </a:defRPr>
            </a:lvl6pPr>
            <a:lvl7pPr marL="2971800" indent="-228600" defTabSz="887413" eaLnBrk="0" fontAlgn="base" hangingPunct="0">
              <a:lnSpc>
                <a:spcPct val="90000"/>
              </a:lnSpc>
              <a:spcBef>
                <a:spcPts val="525"/>
              </a:spcBef>
              <a:spcAft>
                <a:spcPct val="0"/>
              </a:spcAft>
              <a:defRPr sz="1400">
                <a:solidFill>
                  <a:schemeClr val="tx1"/>
                </a:solidFill>
                <a:latin typeface="Tahoma" panose="020B0604030504040204" pitchFamily="34" charset="0"/>
              </a:defRPr>
            </a:lvl7pPr>
            <a:lvl8pPr marL="3429000" indent="-228600" defTabSz="887413" eaLnBrk="0" fontAlgn="base" hangingPunct="0">
              <a:lnSpc>
                <a:spcPct val="90000"/>
              </a:lnSpc>
              <a:spcBef>
                <a:spcPts val="525"/>
              </a:spcBef>
              <a:spcAft>
                <a:spcPct val="0"/>
              </a:spcAft>
              <a:defRPr sz="1400">
                <a:solidFill>
                  <a:schemeClr val="tx1"/>
                </a:solidFill>
                <a:latin typeface="Tahoma" panose="020B0604030504040204" pitchFamily="34" charset="0"/>
              </a:defRPr>
            </a:lvl8pPr>
            <a:lvl9pPr marL="3886200" indent="-228600" defTabSz="887413" eaLnBrk="0" fontAlgn="base" hangingPunct="0">
              <a:lnSpc>
                <a:spcPct val="90000"/>
              </a:lnSpc>
              <a:spcBef>
                <a:spcPts val="525"/>
              </a:spcBef>
              <a:spcAft>
                <a:spcPct val="0"/>
              </a:spcAft>
              <a:defRPr sz="1400">
                <a:solidFill>
                  <a:schemeClr val="tx1"/>
                </a:solidFill>
                <a:latin typeface="Tahoma" panose="020B0604030504040204" pitchFamily="34" charset="0"/>
              </a:defRPr>
            </a:lvl9pPr>
          </a:lstStyle>
          <a:p>
            <a:pPr eaLnBrk="1" hangingPunct="1">
              <a:spcBef>
                <a:spcPct val="0"/>
              </a:spcBef>
              <a:buFontTx/>
              <a:buNone/>
            </a:pPr>
            <a:r>
              <a:rPr lang="en-US" altLang="en-US" sz="2400" b="1" dirty="0">
                <a:solidFill>
                  <a:schemeClr val="bg2"/>
                </a:solidFill>
              </a:rPr>
              <a:t>Plan Your Visit: Clearance/Visit Request</a:t>
            </a:r>
          </a:p>
          <a:p>
            <a:pPr eaLnBrk="1" hangingPunct="1">
              <a:spcBef>
                <a:spcPct val="0"/>
              </a:spcBef>
              <a:buFontTx/>
              <a:buNone/>
            </a:pPr>
            <a:endParaRPr lang="en-US" altLang="en-US" sz="2400" b="1" dirty="0">
              <a:solidFill>
                <a:schemeClr val="bg2"/>
              </a:solidFill>
            </a:endParaRPr>
          </a:p>
        </p:txBody>
      </p:sp>
      <p:sp>
        <p:nvSpPr>
          <p:cNvPr id="13" name="Rectangle 12">
            <a:extLst>
              <a:ext uri="{FF2B5EF4-FFF2-40B4-BE49-F238E27FC236}">
                <a16:creationId xmlns:a16="http://schemas.microsoft.com/office/drawing/2014/main" id="{D9C8911C-8805-4AAC-83AC-BC7309AA462D}"/>
              </a:ext>
            </a:extLst>
          </p:cNvPr>
          <p:cNvSpPr/>
          <p:nvPr/>
        </p:nvSpPr>
        <p:spPr>
          <a:xfrm>
            <a:off x="3718733" y="2417761"/>
            <a:ext cx="4438650" cy="365125"/>
          </a:xfrm>
          <a:prstGeom prst="rect">
            <a:avLst/>
          </a:prstGeom>
        </p:spPr>
        <p:txBody>
          <a:bodyPr>
            <a:spAutoFit/>
          </a:bodyPr>
          <a:lstStyle/>
          <a:p>
            <a:pPr defTabSz="899010">
              <a:defRPr/>
            </a:pPr>
            <a:endParaRPr lang="en-US" sz="1770">
              <a:solidFill>
                <a:srgbClr val="002A54"/>
              </a:solidFill>
              <a:latin typeface="Tahoma"/>
            </a:endParaRPr>
          </a:p>
        </p:txBody>
      </p:sp>
      <p:sp>
        <p:nvSpPr>
          <p:cNvPr id="14" name="Rectangle 13">
            <a:extLst>
              <a:ext uri="{FF2B5EF4-FFF2-40B4-BE49-F238E27FC236}">
                <a16:creationId xmlns:a16="http://schemas.microsoft.com/office/drawing/2014/main" id="{103FD911-8780-445D-8DD6-3C7D79112B70}"/>
              </a:ext>
            </a:extLst>
          </p:cNvPr>
          <p:cNvSpPr/>
          <p:nvPr/>
        </p:nvSpPr>
        <p:spPr>
          <a:xfrm>
            <a:off x="1631172" y="844548"/>
            <a:ext cx="8556625" cy="298450"/>
          </a:xfrm>
          <a:prstGeom prst="rect">
            <a:avLst/>
          </a:prstGeom>
          <a:ln>
            <a:noFill/>
          </a:ln>
        </p:spPr>
        <p:txBody>
          <a:bodyPr>
            <a:spAutoFit/>
          </a:bodyPr>
          <a:lstStyle/>
          <a:p>
            <a:pPr marL="337050" lvl="1" indent="-337050" defTabSz="899010">
              <a:lnSpc>
                <a:spcPct val="85000"/>
              </a:lnSpc>
              <a:spcBef>
                <a:spcPts val="529"/>
              </a:spcBef>
              <a:spcAft>
                <a:spcPts val="529"/>
              </a:spcAft>
              <a:buClr>
                <a:srgbClr val="BE9B69"/>
              </a:buClr>
              <a:buFont typeface="Arial" pitchFamily="34" charset="0"/>
              <a:buChar char="•"/>
              <a:defRPr/>
            </a:pPr>
            <a:endParaRPr lang="en-US" sz="1588">
              <a:solidFill>
                <a:srgbClr val="000000"/>
              </a:solidFill>
              <a:latin typeface="Arial" pitchFamily="34" charset="0"/>
              <a:cs typeface="Arial" pitchFamily="34" charset="0"/>
            </a:endParaRPr>
          </a:p>
        </p:txBody>
      </p:sp>
      <p:sp>
        <p:nvSpPr>
          <p:cNvPr id="15" name="Rectangle 2">
            <a:extLst>
              <a:ext uri="{FF2B5EF4-FFF2-40B4-BE49-F238E27FC236}">
                <a16:creationId xmlns:a16="http://schemas.microsoft.com/office/drawing/2014/main" id="{2283E4AD-E660-4049-8AEF-2CBE0BDC828B}"/>
              </a:ext>
            </a:extLst>
          </p:cNvPr>
          <p:cNvSpPr>
            <a:spLocks noChangeArrowheads="1"/>
          </p:cNvSpPr>
          <p:nvPr/>
        </p:nvSpPr>
        <p:spPr bwMode="auto">
          <a:xfrm>
            <a:off x="346364" y="809624"/>
            <a:ext cx="5320233" cy="2769989"/>
          </a:xfrm>
          <a:prstGeom prst="rect">
            <a:avLst/>
          </a:prstGeom>
          <a:noFill/>
          <a:ln>
            <a:noFill/>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n-US" sz="1200" b="1" dirty="0">
                <a:latin typeface="+mn-lt"/>
                <a:ea typeface="Segoe UI" pitchFamily="34" charset="0"/>
                <a:cs typeface="Segoe UI" pitchFamily="34" charset="0"/>
              </a:rPr>
              <a:t>Visitor Procedures</a:t>
            </a:r>
          </a:p>
          <a:p>
            <a:pPr marL="4763" indent="-4763">
              <a:spcBef>
                <a:spcPts val="600"/>
              </a:spcBef>
              <a:defRPr/>
            </a:pPr>
            <a:br>
              <a:rPr lang="en-US" altLang="en-US" sz="200" i="1" dirty="0">
                <a:latin typeface="+mn-lt"/>
                <a:ea typeface="Segoe UI" pitchFamily="34" charset="0"/>
                <a:cs typeface="Segoe UI" pitchFamily="34" charset="0"/>
              </a:rPr>
            </a:br>
            <a:r>
              <a:rPr lang="en-US" altLang="en-US" sz="1100" i="1" dirty="0">
                <a:latin typeface="+mn-lt"/>
                <a:ea typeface="Segoe UI" pitchFamily="34" charset="0"/>
                <a:cs typeface="Segoe UI" pitchFamily="34" charset="0"/>
              </a:rPr>
              <a:t>The following procedures shall be adhered to when visiting GTRI-CCRF facilities:</a:t>
            </a:r>
          </a:p>
          <a:p>
            <a:pPr marL="173038" indent="-173038">
              <a:spcBef>
                <a:spcPts val="600"/>
              </a:spcBef>
              <a:buFont typeface="Times New Roman" panose="02020603050405020304" pitchFamily="18" charset="0"/>
              <a:buAutoNum type="arabicPeriod"/>
              <a:defRPr/>
            </a:pPr>
            <a:r>
              <a:rPr lang="en-US" altLang="en-US" sz="1100" dirty="0">
                <a:latin typeface="+mn-lt"/>
                <a:ea typeface="Segoe UI" pitchFamily="34" charset="0"/>
                <a:cs typeface="Segoe UI" pitchFamily="34" charset="0"/>
              </a:rPr>
              <a:t>Guests must check in with the on-duty contract guard in Building 11.</a:t>
            </a:r>
          </a:p>
          <a:p>
            <a:pPr marL="173038" indent="-173038">
              <a:spcBef>
                <a:spcPts val="600"/>
              </a:spcBef>
              <a:buFont typeface="Times New Roman" panose="02020603050405020304" pitchFamily="18" charset="0"/>
              <a:buAutoNum type="arabicPeriod"/>
              <a:defRPr/>
            </a:pPr>
            <a:r>
              <a:rPr lang="en-US" altLang="en-US" sz="1100" dirty="0">
                <a:latin typeface="+mn-lt"/>
                <a:ea typeface="Segoe UI" pitchFamily="34" charset="0"/>
                <a:cs typeface="Segoe UI" pitchFamily="34" charset="0"/>
              </a:rPr>
              <a:t>All guests will have their identity verified via photo identification.</a:t>
            </a:r>
          </a:p>
          <a:p>
            <a:pPr marL="173038" indent="-173038">
              <a:spcBef>
                <a:spcPts val="600"/>
              </a:spcBef>
              <a:buFont typeface="Times New Roman" panose="02020603050405020304" pitchFamily="18" charset="0"/>
              <a:buAutoNum type="arabicPeriod"/>
              <a:defRPr/>
            </a:pPr>
            <a:r>
              <a:rPr lang="en-US" altLang="en-US" sz="1100" dirty="0">
                <a:latin typeface="+mn-lt"/>
                <a:ea typeface="Segoe UI" pitchFamily="34" charset="0"/>
                <a:cs typeface="Segoe UI" pitchFamily="34" charset="0"/>
              </a:rPr>
              <a:t>The on-duty contract guard will contact the GTRI person to be visited who will be responsible for their guests.</a:t>
            </a:r>
          </a:p>
          <a:p>
            <a:pPr marL="173038" indent="-173038">
              <a:spcBef>
                <a:spcPts val="600"/>
              </a:spcBef>
              <a:buFont typeface="Times New Roman" panose="02020603050405020304" pitchFamily="18" charset="0"/>
              <a:buAutoNum type="arabicPeriod"/>
              <a:defRPr/>
            </a:pPr>
            <a:r>
              <a:rPr lang="en-US" altLang="en-US" sz="1100" dirty="0">
                <a:latin typeface="+mn-lt"/>
                <a:ea typeface="Segoe UI" pitchFamily="34" charset="0"/>
                <a:cs typeface="Segoe UI" pitchFamily="34" charset="0"/>
              </a:rPr>
              <a:t>Representatives of the federal government, when acting in their official capacity as inspectors, investigators or auditors, may visit GTRI facilities without advance notification, provided these representatives present appropriate government credentials upon arrival.</a:t>
            </a:r>
          </a:p>
          <a:p>
            <a:pPr marL="173038" indent="-173038">
              <a:spcBef>
                <a:spcPts val="600"/>
              </a:spcBef>
              <a:buFont typeface="Times New Roman" panose="02020603050405020304" pitchFamily="18" charset="0"/>
              <a:buAutoNum type="arabicPeriod"/>
              <a:defRPr/>
            </a:pPr>
            <a:r>
              <a:rPr lang="en-US" altLang="en-US" sz="1100" dirty="0">
                <a:latin typeface="+mn-lt"/>
                <a:ea typeface="Segoe UI" pitchFamily="34" charset="0"/>
                <a:cs typeface="Segoe UI" pitchFamily="34" charset="0"/>
              </a:rPr>
              <a:t>All guests will be issued a badge as a form of identity to verify they have been properly vetted by the on-duty contract guard.</a:t>
            </a:r>
            <a:br>
              <a:rPr lang="en-US" altLang="en-US" sz="900" dirty="0">
                <a:latin typeface="+mn-lt"/>
                <a:cs typeface="Arial" panose="020B0604020202020204" pitchFamily="34" charset="0"/>
              </a:rPr>
            </a:br>
            <a:endParaRPr lang="en-US" altLang="en-US" sz="900" dirty="0">
              <a:latin typeface="+mn-lt"/>
              <a:cs typeface="Arial" panose="020B0604020202020204" pitchFamily="34" charset="0"/>
            </a:endParaRPr>
          </a:p>
        </p:txBody>
      </p:sp>
      <p:sp>
        <p:nvSpPr>
          <p:cNvPr id="16" name="Rectangle 1">
            <a:extLst>
              <a:ext uri="{FF2B5EF4-FFF2-40B4-BE49-F238E27FC236}">
                <a16:creationId xmlns:a16="http://schemas.microsoft.com/office/drawing/2014/main" id="{EB9E0550-F551-43E8-BF15-9DFE32FCDC75}"/>
              </a:ext>
            </a:extLst>
          </p:cNvPr>
          <p:cNvSpPr>
            <a:spLocks noChangeArrowheads="1"/>
          </p:cNvSpPr>
          <p:nvPr/>
        </p:nvSpPr>
        <p:spPr bwMode="auto">
          <a:xfrm>
            <a:off x="346364" y="3898511"/>
            <a:ext cx="5320233" cy="1308050"/>
          </a:xfrm>
          <a:prstGeom prst="rect">
            <a:avLst/>
          </a:prstGeom>
          <a:noFill/>
          <a:ln>
            <a:noFill/>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n-US" sz="1100" dirty="0">
                <a:latin typeface="+mn-lt"/>
                <a:ea typeface="Segoe UI" pitchFamily="34" charset="0"/>
                <a:cs typeface="Segoe UI" pitchFamily="34" charset="0"/>
              </a:rPr>
              <a:t>When you request to visit, please have the name and phone number of your GTRI point of contact available.</a:t>
            </a:r>
          </a:p>
          <a:p>
            <a:pPr>
              <a:defRPr/>
            </a:pPr>
            <a:endParaRPr lang="en-US" altLang="en-US" sz="1100" dirty="0">
              <a:latin typeface="+mn-lt"/>
              <a:ea typeface="Segoe UI" pitchFamily="34" charset="0"/>
              <a:cs typeface="Segoe UI" pitchFamily="34" charset="0"/>
            </a:endParaRPr>
          </a:p>
          <a:p>
            <a:pPr>
              <a:defRPr/>
            </a:pPr>
            <a:r>
              <a:rPr lang="en-US" altLang="en-US" sz="1100" dirty="0">
                <a:latin typeface="+mn-lt"/>
                <a:ea typeface="Segoe UI" pitchFamily="34" charset="0"/>
                <a:cs typeface="Segoe UI" pitchFamily="34" charset="0"/>
              </a:rPr>
              <a:t>Contact the following for additional information regarding visit requests:</a:t>
            </a:r>
          </a:p>
          <a:p>
            <a:pPr>
              <a:defRPr/>
            </a:pPr>
            <a:br>
              <a:rPr lang="en-US" altLang="en-US" sz="200" dirty="0">
                <a:latin typeface="+mn-lt"/>
                <a:ea typeface="Segoe UI" pitchFamily="34" charset="0"/>
                <a:cs typeface="Segoe UI" pitchFamily="34" charset="0"/>
              </a:rPr>
            </a:br>
            <a:r>
              <a:rPr lang="en-US" altLang="en-US" sz="1100" dirty="0">
                <a:latin typeface="+mn-lt"/>
                <a:ea typeface="Segoe UI" pitchFamily="34" charset="0"/>
                <a:cs typeface="Segoe UI" pitchFamily="34" charset="0"/>
              </a:rPr>
              <a:t>Research Security Help Desk </a:t>
            </a:r>
            <a:br>
              <a:rPr lang="en-US" altLang="en-US" sz="1100" dirty="0">
                <a:latin typeface="+mn-lt"/>
                <a:ea typeface="Segoe UI" pitchFamily="34" charset="0"/>
                <a:cs typeface="Segoe UI" pitchFamily="34" charset="0"/>
              </a:rPr>
            </a:br>
            <a:r>
              <a:rPr lang="en-US" altLang="en-US" sz="1100" dirty="0">
                <a:latin typeface="+mn-lt"/>
                <a:ea typeface="Segoe UI" pitchFamily="34" charset="0"/>
                <a:cs typeface="Segoe UI" pitchFamily="34" charset="0"/>
              </a:rPr>
              <a:t>Phone: 404-407-6661</a:t>
            </a:r>
            <a:br>
              <a:rPr lang="en-US" altLang="en-US" sz="1100" dirty="0">
                <a:latin typeface="+mn-lt"/>
                <a:ea typeface="Segoe UI" pitchFamily="34" charset="0"/>
                <a:cs typeface="Segoe UI" pitchFamily="34" charset="0"/>
              </a:rPr>
            </a:br>
            <a:r>
              <a:rPr lang="en-US" altLang="en-US" sz="1100" dirty="0">
                <a:latin typeface="+mn-lt"/>
                <a:ea typeface="Segoe UI" pitchFamily="34" charset="0"/>
                <a:cs typeface="Segoe UI" pitchFamily="34" charset="0"/>
              </a:rPr>
              <a:t>Email: </a:t>
            </a:r>
            <a:r>
              <a:rPr lang="en-US" altLang="en-US" sz="1100" i="1" dirty="0" err="1">
                <a:latin typeface="+mn-lt"/>
                <a:ea typeface="Segoe UI" pitchFamily="34" charset="0"/>
                <a:cs typeface="Segoe UI" pitchFamily="34" charset="0"/>
              </a:rPr>
              <a:t>rsdhelp@gtri.gatech.edu</a:t>
            </a:r>
            <a:endParaRPr lang="en-US" altLang="en-US" sz="1200" i="1" dirty="0">
              <a:latin typeface="+mn-lt"/>
              <a:ea typeface="Segoe UI" pitchFamily="34" charset="0"/>
              <a:cs typeface="Segoe UI" pitchFamily="34" charset="0"/>
            </a:endParaRPr>
          </a:p>
        </p:txBody>
      </p:sp>
      <p:sp>
        <p:nvSpPr>
          <p:cNvPr id="17" name="Text Box 5">
            <a:extLst>
              <a:ext uri="{FF2B5EF4-FFF2-40B4-BE49-F238E27FC236}">
                <a16:creationId xmlns:a16="http://schemas.microsoft.com/office/drawing/2014/main" id="{13D1CD67-9A99-4531-A3EE-B872A919F99D}"/>
              </a:ext>
            </a:extLst>
          </p:cNvPr>
          <p:cNvSpPr txBox="1">
            <a:spLocks noChangeArrowheads="1"/>
          </p:cNvSpPr>
          <p:nvPr/>
        </p:nvSpPr>
        <p:spPr bwMode="auto">
          <a:xfrm>
            <a:off x="6932728" y="1759464"/>
            <a:ext cx="4485236" cy="2139047"/>
          </a:xfrm>
          <a:prstGeom prst="rect">
            <a:avLst/>
          </a:prstGeom>
          <a:noFill/>
          <a:ln w="9525">
            <a:solidFill>
              <a:schemeClr val="tx1"/>
            </a:solidFill>
            <a:miter lim="800000"/>
            <a:headEnd/>
            <a:tailEnd/>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sz="1200" dirty="0">
                <a:solidFill>
                  <a:srgbClr val="3C3C3C"/>
                </a:solidFill>
                <a:latin typeface="ArialMT"/>
              </a:rPr>
              <a:t>For </a:t>
            </a:r>
            <a:r>
              <a:rPr lang="en-US" sz="1200" b="1" dirty="0">
                <a:solidFill>
                  <a:srgbClr val="3C3C3C"/>
                </a:solidFill>
                <a:latin typeface="Arial-BoldMT"/>
              </a:rPr>
              <a:t>Collateral</a:t>
            </a:r>
            <a:r>
              <a:rPr lang="en-US" sz="1200" dirty="0">
                <a:solidFill>
                  <a:srgbClr val="3C3C3C"/>
                </a:solidFill>
                <a:latin typeface="ArialMT"/>
              </a:rPr>
              <a:t>-level visits, please submit your clearance/</a:t>
            </a:r>
          </a:p>
          <a:p>
            <a:pPr>
              <a:defRPr/>
            </a:pPr>
            <a:r>
              <a:rPr lang="en-US" sz="1200" dirty="0">
                <a:solidFill>
                  <a:srgbClr val="3C3C3C"/>
                </a:solidFill>
                <a:latin typeface="ArialMT"/>
              </a:rPr>
              <a:t>visit request via DISS using SMO Code: </a:t>
            </a:r>
            <a:r>
              <a:rPr lang="en-US" sz="1200" b="1" dirty="0">
                <a:solidFill>
                  <a:srgbClr val="3C3C3C"/>
                </a:solidFill>
                <a:latin typeface="Consolas-Bold"/>
              </a:rPr>
              <a:t>0KC83  (note, first character is the number 0) </a:t>
            </a:r>
            <a:r>
              <a:rPr lang="en-US" sz="1200" dirty="0">
                <a:solidFill>
                  <a:srgbClr val="3C3C3C"/>
                </a:solidFill>
                <a:latin typeface="ArialMT"/>
              </a:rPr>
              <a:t>or</a:t>
            </a:r>
          </a:p>
          <a:p>
            <a:pPr>
              <a:defRPr/>
            </a:pPr>
            <a:r>
              <a:rPr lang="en-US" sz="1200" dirty="0">
                <a:solidFill>
                  <a:srgbClr val="3C3C3C"/>
                </a:solidFill>
                <a:latin typeface="ArialMT"/>
              </a:rPr>
              <a:t>via fax to </a:t>
            </a:r>
            <a:r>
              <a:rPr lang="en-US" sz="1200" b="1" dirty="0">
                <a:solidFill>
                  <a:srgbClr val="3C3C3C"/>
                </a:solidFill>
                <a:latin typeface="Arial-BoldMT"/>
              </a:rPr>
              <a:t>404-407-8691</a:t>
            </a:r>
            <a:r>
              <a:rPr lang="en-US" sz="1200" dirty="0">
                <a:solidFill>
                  <a:srgbClr val="3C3C3C"/>
                </a:solidFill>
                <a:latin typeface="ArialMT"/>
              </a:rPr>
              <a:t>.</a:t>
            </a:r>
          </a:p>
          <a:p>
            <a:pPr>
              <a:defRPr/>
            </a:pPr>
            <a:r>
              <a:rPr lang="en-US" sz="1200" dirty="0">
                <a:solidFill>
                  <a:srgbClr val="3C3C3C"/>
                </a:solidFill>
                <a:latin typeface="ArialMT"/>
              </a:rPr>
              <a:t>Please provide the </a:t>
            </a:r>
            <a:r>
              <a:rPr lang="en-US" sz="1200" b="1" dirty="0">
                <a:solidFill>
                  <a:srgbClr val="3C3C3C"/>
                </a:solidFill>
                <a:latin typeface="Arial-BoldMT"/>
              </a:rPr>
              <a:t>GTRI POC name and</a:t>
            </a:r>
          </a:p>
          <a:p>
            <a:pPr>
              <a:defRPr/>
            </a:pPr>
            <a:r>
              <a:rPr lang="en-US" sz="1200" b="1" dirty="0">
                <a:solidFill>
                  <a:srgbClr val="3C3C3C"/>
                </a:solidFill>
                <a:latin typeface="Arial-BoldMT"/>
              </a:rPr>
              <a:t>phone number </a:t>
            </a:r>
            <a:r>
              <a:rPr lang="en-US" sz="1200" dirty="0">
                <a:solidFill>
                  <a:srgbClr val="3C3C3C"/>
                </a:solidFill>
                <a:latin typeface="ArialMT"/>
              </a:rPr>
              <a:t>for the Technical POC.</a:t>
            </a:r>
          </a:p>
          <a:p>
            <a:pPr>
              <a:defRPr/>
            </a:pPr>
            <a:r>
              <a:rPr lang="en-US" sz="1200" dirty="0">
                <a:solidFill>
                  <a:srgbClr val="3C3C3C"/>
                </a:solidFill>
                <a:latin typeface="ArialMT"/>
              </a:rPr>
              <a:t>Security POC: </a:t>
            </a:r>
            <a:r>
              <a:rPr lang="en-US" sz="1200" b="1" dirty="0" err="1">
                <a:solidFill>
                  <a:srgbClr val="3C3C3C"/>
                </a:solidFill>
                <a:latin typeface="Arial-BoldMT"/>
              </a:rPr>
              <a:t>Steffany</a:t>
            </a:r>
            <a:r>
              <a:rPr lang="en-US" sz="1200" b="1" dirty="0">
                <a:solidFill>
                  <a:srgbClr val="3C3C3C"/>
                </a:solidFill>
                <a:latin typeface="Arial-BoldMT"/>
              </a:rPr>
              <a:t> Trent</a:t>
            </a:r>
          </a:p>
          <a:p>
            <a:pPr>
              <a:defRPr/>
            </a:pPr>
            <a:r>
              <a:rPr lang="en-US" sz="1200" dirty="0">
                <a:solidFill>
                  <a:srgbClr val="3C3C3C"/>
                </a:solidFill>
                <a:latin typeface="ArialMT"/>
              </a:rPr>
              <a:t>Security POC Phone: </a:t>
            </a:r>
            <a:r>
              <a:rPr lang="en-US" sz="1200" b="1" dirty="0">
                <a:solidFill>
                  <a:srgbClr val="3C3C3C"/>
                </a:solidFill>
                <a:latin typeface="Arial-BoldMT"/>
              </a:rPr>
              <a:t>404-407-8151</a:t>
            </a:r>
          </a:p>
          <a:p>
            <a:pPr>
              <a:defRPr/>
            </a:pPr>
            <a:r>
              <a:rPr lang="en-US" sz="1200" dirty="0">
                <a:solidFill>
                  <a:srgbClr val="3C3C3C"/>
                </a:solidFill>
                <a:latin typeface="ArialMT"/>
              </a:rPr>
              <a:t>GTRI-CCRF Physical Address:</a:t>
            </a:r>
          </a:p>
          <a:p>
            <a:pPr>
              <a:defRPr/>
            </a:pPr>
            <a:r>
              <a:rPr lang="en-US" sz="1200" b="1" dirty="0">
                <a:solidFill>
                  <a:srgbClr val="3C3C3C"/>
                </a:solidFill>
                <a:latin typeface="Arial-BoldMT"/>
              </a:rPr>
              <a:t>2001 Dixie Avenue</a:t>
            </a:r>
          </a:p>
          <a:p>
            <a:pPr>
              <a:defRPr/>
            </a:pPr>
            <a:r>
              <a:rPr lang="en-US" sz="1200" b="1" dirty="0">
                <a:solidFill>
                  <a:srgbClr val="3C3C3C"/>
                </a:solidFill>
                <a:latin typeface="Arial-BoldMT"/>
              </a:rPr>
              <a:t>Smyrna, GA 30080</a:t>
            </a:r>
            <a:br>
              <a:rPr lang="en-US" altLang="en-US" sz="900" dirty="0">
                <a:latin typeface="+mn-lt"/>
                <a:ea typeface="Segoe UI" pitchFamily="34" charset="0"/>
                <a:cs typeface="Segoe UI" pitchFamily="34" charset="0"/>
              </a:rPr>
            </a:br>
            <a:endParaRPr lang="en-US" altLang="en-US" sz="100"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a:extLst>
              <a:ext uri="{FF2B5EF4-FFF2-40B4-BE49-F238E27FC236}">
                <a16:creationId xmlns:a16="http://schemas.microsoft.com/office/drawing/2014/main" id="{613F3EB3-D608-47AB-9C7D-59E8B67EF5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7164" y="1079502"/>
            <a:ext cx="537210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2">
            <a:extLst>
              <a:ext uri="{FF2B5EF4-FFF2-40B4-BE49-F238E27FC236}">
                <a16:creationId xmlns:a16="http://schemas.microsoft.com/office/drawing/2014/main" id="{A7846E6C-3583-475A-A838-50D3BACFFD16}"/>
              </a:ext>
            </a:extLst>
          </p:cNvPr>
          <p:cNvSpPr txBox="1">
            <a:spLocks/>
          </p:cNvSpPr>
          <p:nvPr/>
        </p:nvSpPr>
        <p:spPr bwMode="auto">
          <a:xfrm>
            <a:off x="227361" y="234949"/>
            <a:ext cx="116182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7413">
              <a:lnSpc>
                <a:spcPct val="90000"/>
              </a:lnSpc>
              <a:spcBef>
                <a:spcPts val="3700"/>
              </a:spcBef>
              <a:buFont typeface="Arial" panose="020B0604020202020204" pitchFamily="34" charset="0"/>
              <a:buChar char="•"/>
              <a:defRPr sz="2100">
                <a:solidFill>
                  <a:schemeClr val="tx1"/>
                </a:solidFill>
                <a:latin typeface="Tahoma" panose="020B0604030504040204" pitchFamily="34" charset="0"/>
              </a:defRPr>
            </a:lvl1pPr>
            <a:lvl2pPr marL="742950" indent="-285750" defTabSz="887413">
              <a:lnSpc>
                <a:spcPct val="90000"/>
              </a:lnSpc>
              <a:spcBef>
                <a:spcPts val="1063"/>
              </a:spcBef>
              <a:buFont typeface="Tahoma" panose="020B0604030504040204" pitchFamily="34" charset="0"/>
              <a:buChar char="-"/>
              <a:defRPr sz="1700">
                <a:solidFill>
                  <a:schemeClr val="tx1"/>
                </a:solidFill>
                <a:latin typeface="Tahoma" panose="020B0604030504040204" pitchFamily="34" charset="0"/>
              </a:defRPr>
            </a:lvl2pPr>
            <a:lvl3pPr marL="1143000" indent="-228600" defTabSz="887413">
              <a:lnSpc>
                <a:spcPct val="90000"/>
              </a:lnSpc>
              <a:spcBef>
                <a:spcPts val="525"/>
              </a:spcBef>
              <a:buSzPct val="85000"/>
              <a:buFont typeface="Arial" panose="020B0604020202020204" pitchFamily="34" charset="0"/>
              <a:buChar char="•"/>
              <a:defRPr sz="1500">
                <a:solidFill>
                  <a:schemeClr val="tx1"/>
                </a:solidFill>
                <a:latin typeface="Tahoma" panose="020B0604030504040204" pitchFamily="34" charset="0"/>
              </a:defRPr>
            </a:lvl3pPr>
            <a:lvl4pPr marL="1600200" indent="-228600" defTabSz="887413">
              <a:lnSpc>
                <a:spcPct val="90000"/>
              </a:lnSpc>
              <a:spcBef>
                <a:spcPts val="525"/>
              </a:spcBef>
              <a:defRPr sz="1400">
                <a:solidFill>
                  <a:schemeClr val="tx1"/>
                </a:solidFill>
                <a:latin typeface="Tahoma" panose="020B0604030504040204" pitchFamily="34" charset="0"/>
              </a:defRPr>
            </a:lvl4pPr>
            <a:lvl5pPr marL="2057400" indent="-228600" defTabSz="887413">
              <a:lnSpc>
                <a:spcPct val="90000"/>
              </a:lnSpc>
              <a:spcBef>
                <a:spcPts val="525"/>
              </a:spcBef>
              <a:defRPr sz="1400">
                <a:solidFill>
                  <a:schemeClr val="tx1"/>
                </a:solidFill>
                <a:latin typeface="Tahoma" panose="020B0604030504040204" pitchFamily="34" charset="0"/>
              </a:defRPr>
            </a:lvl5pPr>
            <a:lvl6pPr marL="2514600" indent="-228600" defTabSz="887413" eaLnBrk="0" fontAlgn="base" hangingPunct="0">
              <a:lnSpc>
                <a:spcPct val="90000"/>
              </a:lnSpc>
              <a:spcBef>
                <a:spcPts val="525"/>
              </a:spcBef>
              <a:spcAft>
                <a:spcPct val="0"/>
              </a:spcAft>
              <a:defRPr sz="1400">
                <a:solidFill>
                  <a:schemeClr val="tx1"/>
                </a:solidFill>
                <a:latin typeface="Tahoma" panose="020B0604030504040204" pitchFamily="34" charset="0"/>
              </a:defRPr>
            </a:lvl6pPr>
            <a:lvl7pPr marL="2971800" indent="-228600" defTabSz="887413" eaLnBrk="0" fontAlgn="base" hangingPunct="0">
              <a:lnSpc>
                <a:spcPct val="90000"/>
              </a:lnSpc>
              <a:spcBef>
                <a:spcPts val="525"/>
              </a:spcBef>
              <a:spcAft>
                <a:spcPct val="0"/>
              </a:spcAft>
              <a:defRPr sz="1400">
                <a:solidFill>
                  <a:schemeClr val="tx1"/>
                </a:solidFill>
                <a:latin typeface="Tahoma" panose="020B0604030504040204" pitchFamily="34" charset="0"/>
              </a:defRPr>
            </a:lvl7pPr>
            <a:lvl8pPr marL="3429000" indent="-228600" defTabSz="887413" eaLnBrk="0" fontAlgn="base" hangingPunct="0">
              <a:lnSpc>
                <a:spcPct val="90000"/>
              </a:lnSpc>
              <a:spcBef>
                <a:spcPts val="525"/>
              </a:spcBef>
              <a:spcAft>
                <a:spcPct val="0"/>
              </a:spcAft>
              <a:defRPr sz="1400">
                <a:solidFill>
                  <a:schemeClr val="tx1"/>
                </a:solidFill>
                <a:latin typeface="Tahoma" panose="020B0604030504040204" pitchFamily="34" charset="0"/>
              </a:defRPr>
            </a:lvl8pPr>
            <a:lvl9pPr marL="3886200" indent="-228600" defTabSz="887413" eaLnBrk="0" fontAlgn="base" hangingPunct="0">
              <a:lnSpc>
                <a:spcPct val="90000"/>
              </a:lnSpc>
              <a:spcBef>
                <a:spcPts val="525"/>
              </a:spcBef>
              <a:spcAft>
                <a:spcPct val="0"/>
              </a:spcAft>
              <a:defRPr sz="1400">
                <a:solidFill>
                  <a:schemeClr val="tx1"/>
                </a:solidFill>
                <a:latin typeface="Tahoma" panose="020B0604030504040204" pitchFamily="34" charset="0"/>
              </a:defRPr>
            </a:lvl9pPr>
          </a:lstStyle>
          <a:p>
            <a:pPr eaLnBrk="1" hangingPunct="1">
              <a:spcBef>
                <a:spcPct val="0"/>
              </a:spcBef>
              <a:buFontTx/>
              <a:buNone/>
            </a:pPr>
            <a:r>
              <a:rPr lang="en-US" altLang="en-US" sz="2400" b="1" dirty="0">
                <a:solidFill>
                  <a:schemeClr val="bg2"/>
                </a:solidFill>
              </a:rPr>
              <a:t>Plan Your Visit: Location and Lodging</a:t>
            </a:r>
          </a:p>
        </p:txBody>
      </p:sp>
      <p:sp>
        <p:nvSpPr>
          <p:cNvPr id="6" name="Rectangle 5">
            <a:extLst>
              <a:ext uri="{FF2B5EF4-FFF2-40B4-BE49-F238E27FC236}">
                <a16:creationId xmlns:a16="http://schemas.microsoft.com/office/drawing/2014/main" id="{B897D65C-DFAC-42D3-9A67-854F2AA7F730}"/>
              </a:ext>
            </a:extLst>
          </p:cNvPr>
          <p:cNvSpPr/>
          <p:nvPr/>
        </p:nvSpPr>
        <p:spPr>
          <a:xfrm>
            <a:off x="3862388" y="3082927"/>
            <a:ext cx="4437062" cy="365125"/>
          </a:xfrm>
          <a:prstGeom prst="rect">
            <a:avLst/>
          </a:prstGeom>
        </p:spPr>
        <p:txBody>
          <a:bodyPr>
            <a:spAutoFit/>
          </a:bodyPr>
          <a:lstStyle/>
          <a:p>
            <a:pPr defTabSz="899010">
              <a:defRPr/>
            </a:pPr>
            <a:endParaRPr lang="en-US" sz="1770">
              <a:solidFill>
                <a:srgbClr val="002A54"/>
              </a:solidFill>
              <a:latin typeface="Tahoma"/>
            </a:endParaRPr>
          </a:p>
        </p:txBody>
      </p:sp>
      <p:sp>
        <p:nvSpPr>
          <p:cNvPr id="7" name="Rectangle 6">
            <a:extLst>
              <a:ext uri="{FF2B5EF4-FFF2-40B4-BE49-F238E27FC236}">
                <a16:creationId xmlns:a16="http://schemas.microsoft.com/office/drawing/2014/main" id="{F2C04385-46A4-463C-9756-707D77C383FB}"/>
              </a:ext>
            </a:extLst>
          </p:cNvPr>
          <p:cNvSpPr>
            <a:spLocks noChangeArrowheads="1"/>
          </p:cNvSpPr>
          <p:nvPr/>
        </p:nvSpPr>
        <p:spPr bwMode="auto">
          <a:xfrm>
            <a:off x="8445503" y="4733927"/>
            <a:ext cx="2162175" cy="400050"/>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endParaRPr lang="en-US" altLang="en-US" sz="1000" dirty="0">
              <a:latin typeface="Arial" panose="020B0604020202020204" pitchFamily="34" charset="0"/>
              <a:cs typeface="Arial" panose="020B0604020202020204" pitchFamily="34" charset="0"/>
            </a:endParaRPr>
          </a:p>
          <a:p>
            <a:pPr eaLnBrk="1" hangingPunct="1">
              <a:spcBef>
                <a:spcPct val="0"/>
              </a:spcBef>
              <a:buFontTx/>
              <a:buNone/>
              <a:defRPr/>
            </a:pPr>
            <a:r>
              <a:rPr lang="en-US" altLang="en-US" sz="1000" dirty="0">
                <a:latin typeface="Arial" panose="020B0604020202020204" pitchFamily="34" charset="0"/>
                <a:cs typeface="Arial" panose="020B0604020202020204" pitchFamily="34" charset="0"/>
              </a:rPr>
              <a:t> </a:t>
            </a:r>
            <a:endParaRPr lang="en-US" altLang="en-US" sz="1050" dirty="0">
              <a:solidFill>
                <a:srgbClr val="002060"/>
              </a:solidFill>
              <a:latin typeface="Arial" panose="020B0604020202020204" pitchFamily="34" charset="0"/>
              <a:cs typeface="Arial" panose="020B0604020202020204" pitchFamily="34" charset="0"/>
            </a:endParaRPr>
          </a:p>
        </p:txBody>
      </p:sp>
      <p:sp>
        <p:nvSpPr>
          <p:cNvPr id="11" name="Rounded Rectangle 10">
            <a:extLst>
              <a:ext uri="{FF2B5EF4-FFF2-40B4-BE49-F238E27FC236}">
                <a16:creationId xmlns:a16="http://schemas.microsoft.com/office/drawing/2014/main" id="{CF64F710-BCBA-4047-8ECB-8552EA93A3AB}"/>
              </a:ext>
            </a:extLst>
          </p:cNvPr>
          <p:cNvSpPr/>
          <p:nvPr/>
        </p:nvSpPr>
        <p:spPr>
          <a:xfrm>
            <a:off x="9812340" y="1317628"/>
            <a:ext cx="1820863" cy="804863"/>
          </a:xfrm>
          <a:prstGeom prst="roundRect">
            <a:avLst/>
          </a:prstGeom>
          <a:solidFill>
            <a:srgbClr val="CEDAEB"/>
          </a:solidFill>
          <a:ln w="28575" cap="flat" cmpd="sng" algn="ctr">
            <a:noFill/>
            <a:prstDash val="solid"/>
          </a:ln>
          <a:effectLst>
            <a:outerShdw blurRad="50800" dist="38100" dir="8100000" algn="tr" rotWithShape="0">
              <a:prstClr val="black">
                <a:alpha val="40000"/>
              </a:prstClr>
            </a:outerShdw>
          </a:effectLst>
        </p:spPr>
        <p:txBody>
          <a:bodyPr anchor="ctr"/>
          <a:lstStyle/>
          <a:p>
            <a:pPr algn="ctr">
              <a:defRPr/>
            </a:pPr>
            <a:r>
              <a:rPr lang="en-US" altLang="en-US" sz="1100" b="1" dirty="0">
                <a:solidFill>
                  <a:schemeClr val="accent6">
                    <a:lumMod val="25000"/>
                  </a:schemeClr>
                </a:solidFill>
                <a:latin typeface="Arial" panose="020B0604020202020204" pitchFamily="34" charset="0"/>
                <a:cs typeface="Arial" panose="020B0604020202020204" pitchFamily="34" charset="0"/>
              </a:rPr>
              <a:t>Our Physical Address:</a:t>
            </a:r>
          </a:p>
          <a:p>
            <a:pPr algn="ctr">
              <a:spcBef>
                <a:spcPts val="900"/>
              </a:spcBef>
              <a:defRPr/>
            </a:pPr>
            <a:r>
              <a:rPr lang="en-US" altLang="en-US" sz="1100" b="1" dirty="0">
                <a:solidFill>
                  <a:schemeClr val="accent6">
                    <a:lumMod val="25000"/>
                  </a:schemeClr>
                </a:solidFill>
                <a:latin typeface="Arial" panose="020B0604020202020204" pitchFamily="34" charset="0"/>
                <a:cs typeface="Arial" panose="020B0604020202020204" pitchFamily="34" charset="0"/>
              </a:rPr>
              <a:t>2001 Dixie Avenue</a:t>
            </a:r>
            <a:br>
              <a:rPr lang="en-US" altLang="en-US" sz="1100" b="1" dirty="0">
                <a:solidFill>
                  <a:schemeClr val="accent6">
                    <a:lumMod val="25000"/>
                  </a:schemeClr>
                </a:solidFill>
                <a:latin typeface="Arial" panose="020B0604020202020204" pitchFamily="34" charset="0"/>
                <a:cs typeface="Arial" panose="020B0604020202020204" pitchFamily="34" charset="0"/>
              </a:rPr>
            </a:br>
            <a:r>
              <a:rPr lang="en-US" altLang="en-US" sz="1100" b="1" dirty="0">
                <a:solidFill>
                  <a:schemeClr val="accent6">
                    <a:lumMod val="25000"/>
                  </a:schemeClr>
                </a:solidFill>
                <a:latin typeface="Arial" panose="020B0604020202020204" pitchFamily="34" charset="0"/>
                <a:cs typeface="Arial" panose="020B0604020202020204" pitchFamily="34" charset="0"/>
              </a:rPr>
              <a:t>Smyrna, GA 30080</a:t>
            </a:r>
          </a:p>
        </p:txBody>
      </p:sp>
      <p:sp>
        <p:nvSpPr>
          <p:cNvPr id="10" name="Content Placeholder 1">
            <a:extLst>
              <a:ext uri="{FF2B5EF4-FFF2-40B4-BE49-F238E27FC236}">
                <a16:creationId xmlns:a16="http://schemas.microsoft.com/office/drawing/2014/main" id="{9B37EC8C-8068-4827-B772-EADB90457CA2}"/>
              </a:ext>
            </a:extLst>
          </p:cNvPr>
          <p:cNvSpPr>
            <a:spLocks noGrp="1"/>
          </p:cNvSpPr>
          <p:nvPr>
            <p:ph sz="half" idx="1"/>
          </p:nvPr>
        </p:nvSpPr>
        <p:spPr>
          <a:xfrm>
            <a:off x="227361" y="1634191"/>
            <a:ext cx="6375820" cy="4331403"/>
          </a:xfrm>
        </p:spPr>
        <p:txBody>
          <a:bodyPr numCol="2">
            <a:normAutofit/>
          </a:bodyPr>
          <a:lstStyle/>
          <a:p>
            <a:pPr marL="0" indent="0">
              <a:buNone/>
            </a:pPr>
            <a:r>
              <a:rPr lang="en-US" sz="1600" b="1" dirty="0"/>
              <a:t>Recommended Nearby Hotels</a:t>
            </a:r>
          </a:p>
          <a:p>
            <a:pPr marL="457200" indent="-457200">
              <a:buFont typeface="+mj-lt"/>
              <a:buAutoNum type="arabicPeriod"/>
            </a:pPr>
            <a:endParaRPr lang="en-US" sz="1000" dirty="0"/>
          </a:p>
          <a:p>
            <a:pPr marL="228600" indent="-228600">
              <a:lnSpc>
                <a:spcPct val="120000"/>
              </a:lnSpc>
              <a:buFont typeface="+mj-lt"/>
              <a:buAutoNum type="arabicPeriod"/>
            </a:pPr>
            <a:r>
              <a:rPr lang="en-US" sz="1000" b="1" dirty="0"/>
              <a:t>Hilton Atlanta/Marietta Hotel &amp; Conference Center (4.3 mi)</a:t>
            </a:r>
            <a:br>
              <a:rPr lang="en-US" sz="1000" dirty="0"/>
            </a:br>
            <a:r>
              <a:rPr lang="en-US" sz="1000" dirty="0"/>
              <a:t>500 Powder Springs St, Marietta, GA 30064 </a:t>
            </a:r>
            <a:br>
              <a:rPr lang="en-US" sz="1000" dirty="0"/>
            </a:br>
            <a:r>
              <a:rPr lang="en-US" sz="1000" dirty="0"/>
              <a:t>Phone:  770-427-2500</a:t>
            </a:r>
          </a:p>
          <a:p>
            <a:pPr marL="228600" indent="-228600">
              <a:lnSpc>
                <a:spcPct val="120000"/>
              </a:lnSpc>
              <a:buFont typeface="+mj-lt"/>
              <a:buAutoNum type="arabicPeriod"/>
            </a:pPr>
            <a:r>
              <a:rPr lang="en-US" sz="1000" b="1" dirty="0"/>
              <a:t>Hampton Inn and Suites Atlanta/Marietta (4.6 mi)</a:t>
            </a:r>
            <a:br>
              <a:rPr lang="en-US" sz="1000" dirty="0"/>
            </a:br>
            <a:r>
              <a:rPr lang="en-US" sz="1000" dirty="0"/>
              <a:t>2136 Kingston Ct, Marietta, GA 30067</a:t>
            </a:r>
            <a:br>
              <a:rPr lang="en-US" sz="1000" dirty="0"/>
            </a:br>
            <a:r>
              <a:rPr lang="en-US" sz="1000" dirty="0"/>
              <a:t>Phone:  678-460-1160</a:t>
            </a:r>
          </a:p>
          <a:p>
            <a:pPr marL="228600" indent="-228600">
              <a:lnSpc>
                <a:spcPct val="120000"/>
              </a:lnSpc>
              <a:buFont typeface="+mj-lt"/>
              <a:buAutoNum type="arabicPeriod"/>
            </a:pPr>
            <a:r>
              <a:rPr lang="en-US" sz="1000" b="1" dirty="0"/>
              <a:t>Courtyard By Marriott Atlanta Windy Hill/Ballpark (4.6 mi)</a:t>
            </a:r>
            <a:br>
              <a:rPr lang="en-US" sz="1000" b="1" dirty="0"/>
            </a:br>
            <a:r>
              <a:rPr lang="en-US" sz="1000" dirty="0"/>
              <a:t>2045 S Park Place NW, Marietta, GA 30060</a:t>
            </a:r>
            <a:br>
              <a:rPr lang="en-US" sz="1000" dirty="0"/>
            </a:br>
            <a:r>
              <a:rPr lang="en-US" sz="1000" dirty="0"/>
              <a:t>Phone:  770-955-3838</a:t>
            </a:r>
          </a:p>
          <a:p>
            <a:pPr marL="228600" indent="-228600">
              <a:lnSpc>
                <a:spcPct val="120000"/>
              </a:lnSpc>
              <a:buFont typeface="+mj-lt"/>
              <a:buAutoNum type="arabicPeriod"/>
            </a:pPr>
            <a:r>
              <a:rPr lang="en-US" sz="1000" b="1" dirty="0"/>
              <a:t>Fairfield Inn &amp; Suites by Marriott Atlanta </a:t>
            </a:r>
            <a:br>
              <a:rPr lang="en-US" sz="1000" b="1" dirty="0"/>
            </a:br>
            <a:r>
              <a:rPr lang="en-US" sz="1000" b="1" dirty="0" err="1"/>
              <a:t>Vinings</a:t>
            </a:r>
            <a:r>
              <a:rPr lang="en-US" sz="1000" b="1" dirty="0"/>
              <a:t>/Galleria (5.2 mi)</a:t>
            </a:r>
            <a:br>
              <a:rPr lang="en-US" sz="1000" dirty="0"/>
            </a:br>
            <a:r>
              <a:rPr lang="en-US" sz="1000" dirty="0"/>
              <a:t>2450 Paces Ferry Rd SE, Atlanta, GA 30339</a:t>
            </a:r>
            <a:br>
              <a:rPr lang="en-US" sz="1000" dirty="0"/>
            </a:br>
            <a:r>
              <a:rPr lang="en-US" sz="1000" dirty="0"/>
              <a:t>Phone:  770-435-4500</a:t>
            </a:r>
          </a:p>
          <a:p>
            <a:pPr marL="228600" indent="-228600">
              <a:lnSpc>
                <a:spcPct val="120000"/>
              </a:lnSpc>
              <a:buFont typeface="+mj-lt"/>
              <a:buAutoNum type="arabicPeriod"/>
            </a:pPr>
            <a:r>
              <a:rPr lang="en-US" sz="1000" b="1" dirty="0"/>
              <a:t>Hyatt Regency Suites Atlanta Northwest (5.3 mi)</a:t>
            </a:r>
            <a:br>
              <a:rPr lang="en-US" sz="1000" dirty="0"/>
            </a:br>
            <a:r>
              <a:rPr lang="en-US" sz="1000" dirty="0"/>
              <a:t>2999 Windy Hill Road SE, Marietta, GA 30067 </a:t>
            </a:r>
            <a:br>
              <a:rPr lang="en-US" sz="1000" dirty="0"/>
            </a:br>
            <a:r>
              <a:rPr lang="en-US" sz="1000" dirty="0"/>
              <a:t>Phone:  770-956-1234  </a:t>
            </a:r>
          </a:p>
          <a:p>
            <a:pPr marL="228600" indent="-228600">
              <a:lnSpc>
                <a:spcPct val="120000"/>
              </a:lnSpc>
              <a:buFont typeface="+mj-lt"/>
              <a:buAutoNum type="arabicPeriod"/>
            </a:pPr>
            <a:endParaRPr lang="en-US" sz="1000" b="1" dirty="0"/>
          </a:p>
          <a:p>
            <a:pPr marL="228600" indent="-228600">
              <a:lnSpc>
                <a:spcPct val="120000"/>
              </a:lnSpc>
              <a:buFont typeface="+mj-lt"/>
              <a:buAutoNum type="arabicPeriod"/>
            </a:pPr>
            <a:endParaRPr lang="en-US" sz="1000" b="1" dirty="0"/>
          </a:p>
          <a:p>
            <a:pPr marL="228600" indent="-228600">
              <a:lnSpc>
                <a:spcPct val="120000"/>
              </a:lnSpc>
              <a:buFont typeface="+mj-lt"/>
              <a:buAutoNum type="arabicPeriod"/>
            </a:pPr>
            <a:r>
              <a:rPr lang="en-US" sz="1000" b="1" dirty="0"/>
              <a:t>Hampton Inn &amp; Suites Atlanta-Galleria (5.4 mi)</a:t>
            </a:r>
            <a:br>
              <a:rPr lang="en-US" sz="1000" dirty="0"/>
            </a:br>
            <a:r>
              <a:rPr lang="en-US" sz="1000" dirty="0"/>
              <a:t>2733 Circle 75 Pkwy, Atlanta, GA 30339</a:t>
            </a:r>
            <a:br>
              <a:rPr lang="en-US" sz="1000" dirty="0"/>
            </a:br>
            <a:r>
              <a:rPr lang="en-US" sz="1000" dirty="0"/>
              <a:t>Phone:  770-955-111</a:t>
            </a:r>
          </a:p>
          <a:p>
            <a:pPr marL="228600" indent="-228600">
              <a:lnSpc>
                <a:spcPct val="120000"/>
              </a:lnSpc>
              <a:buFont typeface="+mj-lt"/>
              <a:buAutoNum type="arabicPeriod"/>
            </a:pPr>
            <a:r>
              <a:rPr lang="en-US" sz="1000" b="1" dirty="0"/>
              <a:t>Sheraton Suites Galleria-Atlanta (5.5 mi)</a:t>
            </a:r>
            <a:br>
              <a:rPr lang="en-US" sz="1000" dirty="0"/>
            </a:br>
            <a:r>
              <a:rPr lang="en-US" sz="1000" dirty="0"/>
              <a:t>2844 Cobb Parkway SE, Atlanta, GA 30339 </a:t>
            </a:r>
            <a:br>
              <a:rPr lang="en-US" sz="1000" dirty="0"/>
            </a:br>
            <a:r>
              <a:rPr lang="en-US" sz="1000" dirty="0"/>
              <a:t>Phone:  770-955-3900</a:t>
            </a:r>
          </a:p>
          <a:p>
            <a:pPr marL="228600" indent="-228600">
              <a:lnSpc>
                <a:spcPct val="120000"/>
              </a:lnSpc>
              <a:buFont typeface="+mj-lt"/>
              <a:buAutoNum type="arabicPeriod"/>
            </a:pPr>
            <a:r>
              <a:rPr lang="en-US" sz="1000" b="1" dirty="0"/>
              <a:t>Atlanta Marriott Northwest at Galleria (5.7 mi)</a:t>
            </a:r>
            <a:br>
              <a:rPr lang="en-US" sz="1000" dirty="0"/>
            </a:br>
            <a:r>
              <a:rPr lang="en-US" sz="1000" dirty="0"/>
              <a:t>200 Interstate North Pkwy, Atlanta, GA 30339</a:t>
            </a:r>
            <a:br>
              <a:rPr lang="en-US" sz="1000" dirty="0"/>
            </a:br>
            <a:r>
              <a:rPr lang="en-US" sz="1000" dirty="0"/>
              <a:t>Phone:  770-952-790</a:t>
            </a:r>
          </a:p>
          <a:p>
            <a:pPr marL="228600" indent="-228600">
              <a:lnSpc>
                <a:spcPct val="120000"/>
              </a:lnSpc>
              <a:buFont typeface="+mj-lt"/>
              <a:buAutoNum type="arabicPeriod"/>
            </a:pPr>
            <a:r>
              <a:rPr lang="en-US" sz="1000" b="1" dirty="0"/>
              <a:t>Renaissance Atlanta Waverly Hotel &amp; </a:t>
            </a:r>
            <a:br>
              <a:rPr lang="en-US" sz="1000" b="1" dirty="0"/>
            </a:br>
            <a:r>
              <a:rPr lang="en-US" sz="1000" b="1" dirty="0"/>
              <a:t>Convention Center (5.7 mi)</a:t>
            </a:r>
            <a:br>
              <a:rPr lang="en-US" sz="1000" dirty="0"/>
            </a:br>
            <a:r>
              <a:rPr lang="en-US" sz="1000" dirty="0"/>
              <a:t>2450 Galleria Parkway, Atlanta, GA 30339</a:t>
            </a:r>
            <a:br>
              <a:rPr lang="en-US" sz="1000" dirty="0"/>
            </a:br>
            <a:r>
              <a:rPr lang="en-US" sz="1000" dirty="0"/>
              <a:t>Phone:  770-953-4500</a:t>
            </a:r>
          </a:p>
          <a:p>
            <a:pPr marL="228600" indent="-228600">
              <a:lnSpc>
                <a:spcPct val="120000"/>
              </a:lnSpc>
              <a:buFont typeface="+mj-lt"/>
              <a:buAutoNum type="arabicPeriod"/>
            </a:pPr>
            <a:r>
              <a:rPr lang="en-US" sz="1000" b="1" dirty="0"/>
              <a:t>Courtyard by Marriott Atlanta Cumberland/Galleria (5.8 mi)</a:t>
            </a:r>
            <a:br>
              <a:rPr lang="en-US" sz="1000" dirty="0"/>
            </a:br>
            <a:r>
              <a:rPr lang="en-US" sz="1000" dirty="0"/>
              <a:t>3000 Cumberland Blvd SE, Atlanta, GA 30339</a:t>
            </a:r>
            <a:br>
              <a:rPr lang="en-US" sz="1000" dirty="0"/>
            </a:br>
            <a:r>
              <a:rPr lang="en-US" sz="1000" dirty="0"/>
              <a:t>Phone:  770-952-2555 </a:t>
            </a:r>
          </a:p>
          <a:p>
            <a:endParaRPr lang="en-US" sz="1000" dirty="0"/>
          </a:p>
        </p:txBody>
      </p:sp>
      <p:sp>
        <p:nvSpPr>
          <p:cNvPr id="12" name="Content Placeholder 8">
            <a:extLst>
              <a:ext uri="{FF2B5EF4-FFF2-40B4-BE49-F238E27FC236}">
                <a16:creationId xmlns:a16="http://schemas.microsoft.com/office/drawing/2014/main" id="{2BD400FE-04E9-42A2-A799-763D4B6347F4}"/>
              </a:ext>
            </a:extLst>
          </p:cNvPr>
          <p:cNvSpPr txBox="1">
            <a:spLocks/>
          </p:cNvSpPr>
          <p:nvPr/>
        </p:nvSpPr>
        <p:spPr>
          <a:xfrm>
            <a:off x="227361" y="942184"/>
            <a:ext cx="5973934" cy="1598568"/>
          </a:xfrm>
          <a:prstGeom prst="rect">
            <a:avLst/>
          </a:prstGeom>
        </p:spPr>
        <p:txBody>
          <a:bodyPr vert="horz" lIns="91440" tIns="45720" rIns="91440" bIns="0" rtlCol="0">
            <a:noAutofit/>
          </a:bodyPr>
          <a:lstStyle>
            <a:lvl1pPr marL="257158" indent="-257158" algn="l" defTabSz="342877" rtl="0" eaLnBrk="1" latinLnBrk="0" hangingPunct="1">
              <a:spcBef>
                <a:spcPct val="20000"/>
              </a:spcBef>
              <a:buFont typeface="Arial"/>
              <a:buChar char="•"/>
              <a:defRPr sz="2400" b="0" i="0" kern="1200">
                <a:solidFill>
                  <a:schemeClr val="tx1"/>
                </a:solidFill>
                <a:latin typeface="+mn-lt"/>
                <a:ea typeface="+mn-ea"/>
                <a:cs typeface="+mn-cs"/>
              </a:defRPr>
            </a:lvl1pPr>
            <a:lvl2pPr marL="557177" indent="-214300" algn="l" defTabSz="342877" rtl="0" eaLnBrk="1" latinLnBrk="0" hangingPunct="1">
              <a:spcBef>
                <a:spcPct val="20000"/>
              </a:spcBef>
              <a:buFont typeface="Arial"/>
              <a:buChar char="–"/>
              <a:defRPr sz="2100" b="0" i="0" kern="1200">
                <a:solidFill>
                  <a:schemeClr val="tx1"/>
                </a:solidFill>
                <a:latin typeface="+mn-lt"/>
                <a:ea typeface="+mn-ea"/>
                <a:cs typeface="+mn-cs"/>
              </a:defRPr>
            </a:lvl2pPr>
            <a:lvl3pPr marL="857195" indent="-171439" algn="l" defTabSz="342877" rtl="0" eaLnBrk="1" latinLnBrk="0" hangingPunct="1">
              <a:spcBef>
                <a:spcPct val="20000"/>
              </a:spcBef>
              <a:buFont typeface="Arial"/>
              <a:buChar char="•"/>
              <a:defRPr sz="1800" b="0" i="0" kern="1200">
                <a:solidFill>
                  <a:schemeClr val="tx1"/>
                </a:solidFill>
                <a:latin typeface="+mn-lt"/>
                <a:ea typeface="+mn-ea"/>
                <a:cs typeface="+mn-cs"/>
              </a:defRPr>
            </a:lvl3pPr>
            <a:lvl4pPr marL="1200073" indent="-171439" algn="l" defTabSz="342877" rtl="0" eaLnBrk="1" latinLnBrk="0" hangingPunct="1">
              <a:spcBef>
                <a:spcPct val="20000"/>
              </a:spcBef>
              <a:buFont typeface="Arial"/>
              <a:buChar char="–"/>
              <a:defRPr sz="1500" b="0" i="0" kern="1200">
                <a:solidFill>
                  <a:schemeClr val="tx1"/>
                </a:solidFill>
                <a:latin typeface="+mn-lt"/>
                <a:ea typeface="+mn-ea"/>
                <a:cs typeface="+mn-cs"/>
              </a:defRPr>
            </a:lvl4pPr>
            <a:lvl5pPr marL="1542950" indent="-171439" algn="l" defTabSz="342877" rtl="0" eaLnBrk="1" latinLnBrk="0" hangingPunct="1">
              <a:spcBef>
                <a:spcPct val="20000"/>
              </a:spcBef>
              <a:buFont typeface="Arial"/>
              <a:buChar char="»"/>
              <a:defRPr sz="1500" b="0" i="0" kern="1200">
                <a:solidFill>
                  <a:schemeClr val="tx1"/>
                </a:solidFill>
                <a:latin typeface="+mn-lt"/>
                <a:ea typeface="+mn-ea"/>
                <a:cs typeface="+mn-cs"/>
              </a:defRPr>
            </a:lvl5pPr>
            <a:lvl6pPr marL="1885829" indent="-171439" algn="l" defTabSz="342877" rtl="0" eaLnBrk="1" latinLnBrk="0" hangingPunct="1">
              <a:spcBef>
                <a:spcPct val="20000"/>
              </a:spcBef>
              <a:buFont typeface="Arial"/>
              <a:buChar char="•"/>
              <a:defRPr sz="1500" kern="1200">
                <a:solidFill>
                  <a:schemeClr val="tx1"/>
                </a:solidFill>
                <a:latin typeface="+mn-lt"/>
                <a:ea typeface="+mn-ea"/>
                <a:cs typeface="+mn-cs"/>
              </a:defRPr>
            </a:lvl6pPr>
            <a:lvl7pPr marL="2228706" indent="-171439" algn="l" defTabSz="342877" rtl="0" eaLnBrk="1" latinLnBrk="0" hangingPunct="1">
              <a:spcBef>
                <a:spcPct val="20000"/>
              </a:spcBef>
              <a:buFont typeface="Arial"/>
              <a:buChar char="•"/>
              <a:defRPr sz="1500" kern="1200">
                <a:solidFill>
                  <a:schemeClr val="tx1"/>
                </a:solidFill>
                <a:latin typeface="+mn-lt"/>
                <a:ea typeface="+mn-ea"/>
                <a:cs typeface="+mn-cs"/>
              </a:defRPr>
            </a:lvl7pPr>
            <a:lvl8pPr marL="2571583" indent="-171439" algn="l" defTabSz="342877" rtl="0" eaLnBrk="1" latinLnBrk="0" hangingPunct="1">
              <a:spcBef>
                <a:spcPct val="20000"/>
              </a:spcBef>
              <a:buFont typeface="Arial"/>
              <a:buChar char="•"/>
              <a:defRPr sz="1500" kern="1200">
                <a:solidFill>
                  <a:schemeClr val="tx1"/>
                </a:solidFill>
                <a:latin typeface="+mn-lt"/>
                <a:ea typeface="+mn-ea"/>
                <a:cs typeface="+mn-cs"/>
              </a:defRPr>
            </a:lvl8pPr>
            <a:lvl9pPr marL="2914462" indent="-171439" algn="l" defTabSz="342877" rtl="0" eaLnBrk="1" latinLnBrk="0" hangingPunct="1">
              <a:spcBef>
                <a:spcPct val="20000"/>
              </a:spcBef>
              <a:buFont typeface="Arial"/>
              <a:buChar char="•"/>
              <a:defRPr sz="1500" kern="1200">
                <a:solidFill>
                  <a:schemeClr val="tx1"/>
                </a:solidFill>
                <a:latin typeface="+mn-lt"/>
                <a:ea typeface="+mn-ea"/>
                <a:cs typeface="+mn-cs"/>
              </a:defRPr>
            </a:lvl9pPr>
          </a:lstStyle>
          <a:p>
            <a:pPr marL="0" indent="0" defTabSz="887553">
              <a:spcBef>
                <a:spcPts val="1300"/>
              </a:spcBef>
              <a:buNone/>
              <a:defRPr/>
            </a:pPr>
            <a:r>
              <a:rPr lang="en-US" altLang="en-US" sz="1200" dirty="0"/>
              <a:t>GTRI’s Cobb County campus is located outside of Dobbins ARB, just 25 minutes north of Atlanta and only a few miles away from “The Battery” and Atlanta’s </a:t>
            </a:r>
            <a:r>
              <a:rPr lang="en-US" altLang="en-US" sz="1200" dirty="0" err="1"/>
              <a:t>Truist</a:t>
            </a:r>
            <a:r>
              <a:rPr lang="en-US" altLang="en-US" sz="1200" dirty="0"/>
              <a:t> Park, home of the Braves.  </a:t>
            </a:r>
          </a:p>
        </p:txBody>
      </p:sp>
    </p:spTree>
    <p:extLst>
      <p:ext uri="{BB962C8B-B14F-4D97-AF65-F5344CB8AC3E}">
        <p14:creationId xmlns:p14="http://schemas.microsoft.com/office/powerpoint/2010/main" val="3583915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2">
            <a:extLst>
              <a:ext uri="{FF2B5EF4-FFF2-40B4-BE49-F238E27FC236}">
                <a16:creationId xmlns:a16="http://schemas.microsoft.com/office/drawing/2014/main" id="{A7846E6C-3583-475A-A838-50D3BACFFD16}"/>
              </a:ext>
            </a:extLst>
          </p:cNvPr>
          <p:cNvSpPr txBox="1">
            <a:spLocks/>
          </p:cNvSpPr>
          <p:nvPr/>
        </p:nvSpPr>
        <p:spPr bwMode="auto">
          <a:xfrm>
            <a:off x="227361" y="234949"/>
            <a:ext cx="116182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7413">
              <a:lnSpc>
                <a:spcPct val="90000"/>
              </a:lnSpc>
              <a:spcBef>
                <a:spcPts val="3700"/>
              </a:spcBef>
              <a:buFont typeface="Arial" panose="020B0604020202020204" pitchFamily="34" charset="0"/>
              <a:buChar char="•"/>
              <a:defRPr sz="2100">
                <a:solidFill>
                  <a:schemeClr val="tx1"/>
                </a:solidFill>
                <a:latin typeface="Tahoma" panose="020B0604030504040204" pitchFamily="34" charset="0"/>
              </a:defRPr>
            </a:lvl1pPr>
            <a:lvl2pPr marL="742950" indent="-285750" defTabSz="887413">
              <a:lnSpc>
                <a:spcPct val="90000"/>
              </a:lnSpc>
              <a:spcBef>
                <a:spcPts val="1063"/>
              </a:spcBef>
              <a:buFont typeface="Tahoma" panose="020B0604030504040204" pitchFamily="34" charset="0"/>
              <a:buChar char="-"/>
              <a:defRPr sz="1700">
                <a:solidFill>
                  <a:schemeClr val="tx1"/>
                </a:solidFill>
                <a:latin typeface="Tahoma" panose="020B0604030504040204" pitchFamily="34" charset="0"/>
              </a:defRPr>
            </a:lvl2pPr>
            <a:lvl3pPr marL="1143000" indent="-228600" defTabSz="887413">
              <a:lnSpc>
                <a:spcPct val="90000"/>
              </a:lnSpc>
              <a:spcBef>
                <a:spcPts val="525"/>
              </a:spcBef>
              <a:buSzPct val="85000"/>
              <a:buFont typeface="Arial" panose="020B0604020202020204" pitchFamily="34" charset="0"/>
              <a:buChar char="•"/>
              <a:defRPr sz="1500">
                <a:solidFill>
                  <a:schemeClr val="tx1"/>
                </a:solidFill>
                <a:latin typeface="Tahoma" panose="020B0604030504040204" pitchFamily="34" charset="0"/>
              </a:defRPr>
            </a:lvl3pPr>
            <a:lvl4pPr marL="1600200" indent="-228600" defTabSz="887413">
              <a:lnSpc>
                <a:spcPct val="90000"/>
              </a:lnSpc>
              <a:spcBef>
                <a:spcPts val="525"/>
              </a:spcBef>
              <a:defRPr sz="1400">
                <a:solidFill>
                  <a:schemeClr val="tx1"/>
                </a:solidFill>
                <a:latin typeface="Tahoma" panose="020B0604030504040204" pitchFamily="34" charset="0"/>
              </a:defRPr>
            </a:lvl4pPr>
            <a:lvl5pPr marL="2057400" indent="-228600" defTabSz="887413">
              <a:lnSpc>
                <a:spcPct val="90000"/>
              </a:lnSpc>
              <a:spcBef>
                <a:spcPts val="525"/>
              </a:spcBef>
              <a:defRPr sz="1400">
                <a:solidFill>
                  <a:schemeClr val="tx1"/>
                </a:solidFill>
                <a:latin typeface="Tahoma" panose="020B0604030504040204" pitchFamily="34" charset="0"/>
              </a:defRPr>
            </a:lvl5pPr>
            <a:lvl6pPr marL="2514600" indent="-228600" defTabSz="887413" eaLnBrk="0" fontAlgn="base" hangingPunct="0">
              <a:lnSpc>
                <a:spcPct val="90000"/>
              </a:lnSpc>
              <a:spcBef>
                <a:spcPts val="525"/>
              </a:spcBef>
              <a:spcAft>
                <a:spcPct val="0"/>
              </a:spcAft>
              <a:defRPr sz="1400">
                <a:solidFill>
                  <a:schemeClr val="tx1"/>
                </a:solidFill>
                <a:latin typeface="Tahoma" panose="020B0604030504040204" pitchFamily="34" charset="0"/>
              </a:defRPr>
            </a:lvl6pPr>
            <a:lvl7pPr marL="2971800" indent="-228600" defTabSz="887413" eaLnBrk="0" fontAlgn="base" hangingPunct="0">
              <a:lnSpc>
                <a:spcPct val="90000"/>
              </a:lnSpc>
              <a:spcBef>
                <a:spcPts val="525"/>
              </a:spcBef>
              <a:spcAft>
                <a:spcPct val="0"/>
              </a:spcAft>
              <a:defRPr sz="1400">
                <a:solidFill>
                  <a:schemeClr val="tx1"/>
                </a:solidFill>
                <a:latin typeface="Tahoma" panose="020B0604030504040204" pitchFamily="34" charset="0"/>
              </a:defRPr>
            </a:lvl7pPr>
            <a:lvl8pPr marL="3429000" indent="-228600" defTabSz="887413" eaLnBrk="0" fontAlgn="base" hangingPunct="0">
              <a:lnSpc>
                <a:spcPct val="90000"/>
              </a:lnSpc>
              <a:spcBef>
                <a:spcPts val="525"/>
              </a:spcBef>
              <a:spcAft>
                <a:spcPct val="0"/>
              </a:spcAft>
              <a:defRPr sz="1400">
                <a:solidFill>
                  <a:schemeClr val="tx1"/>
                </a:solidFill>
                <a:latin typeface="Tahoma" panose="020B0604030504040204" pitchFamily="34" charset="0"/>
              </a:defRPr>
            </a:lvl8pPr>
            <a:lvl9pPr marL="3886200" indent="-228600" defTabSz="887413" eaLnBrk="0" fontAlgn="base" hangingPunct="0">
              <a:lnSpc>
                <a:spcPct val="90000"/>
              </a:lnSpc>
              <a:spcBef>
                <a:spcPts val="525"/>
              </a:spcBef>
              <a:spcAft>
                <a:spcPct val="0"/>
              </a:spcAft>
              <a:defRPr sz="1400">
                <a:solidFill>
                  <a:schemeClr val="tx1"/>
                </a:solidFill>
                <a:latin typeface="Tahoma" panose="020B0604030504040204" pitchFamily="34" charset="0"/>
              </a:defRPr>
            </a:lvl9pPr>
          </a:lstStyle>
          <a:p>
            <a:pPr eaLnBrk="1" hangingPunct="1">
              <a:spcBef>
                <a:spcPct val="0"/>
              </a:spcBef>
              <a:buFontTx/>
              <a:buNone/>
            </a:pPr>
            <a:r>
              <a:rPr lang="en-US" altLang="en-US" sz="2400" b="1" dirty="0">
                <a:solidFill>
                  <a:schemeClr val="bg2"/>
                </a:solidFill>
              </a:rPr>
              <a:t>During Your Visit: Directions from ATL Airport</a:t>
            </a:r>
          </a:p>
        </p:txBody>
      </p:sp>
      <p:sp>
        <p:nvSpPr>
          <p:cNvPr id="6" name="Rectangle 5">
            <a:extLst>
              <a:ext uri="{FF2B5EF4-FFF2-40B4-BE49-F238E27FC236}">
                <a16:creationId xmlns:a16="http://schemas.microsoft.com/office/drawing/2014/main" id="{B897D65C-DFAC-42D3-9A67-854F2AA7F730}"/>
              </a:ext>
            </a:extLst>
          </p:cNvPr>
          <p:cNvSpPr/>
          <p:nvPr/>
        </p:nvSpPr>
        <p:spPr>
          <a:xfrm>
            <a:off x="3862388" y="3082927"/>
            <a:ext cx="4437062" cy="365125"/>
          </a:xfrm>
          <a:prstGeom prst="rect">
            <a:avLst/>
          </a:prstGeom>
        </p:spPr>
        <p:txBody>
          <a:bodyPr>
            <a:spAutoFit/>
          </a:bodyPr>
          <a:lstStyle/>
          <a:p>
            <a:pPr defTabSz="899010">
              <a:defRPr/>
            </a:pPr>
            <a:endParaRPr lang="en-US" sz="1770">
              <a:solidFill>
                <a:srgbClr val="002A54"/>
              </a:solidFill>
              <a:latin typeface="Tahoma"/>
            </a:endParaRPr>
          </a:p>
        </p:txBody>
      </p:sp>
      <p:sp>
        <p:nvSpPr>
          <p:cNvPr id="7" name="Rectangle 6">
            <a:extLst>
              <a:ext uri="{FF2B5EF4-FFF2-40B4-BE49-F238E27FC236}">
                <a16:creationId xmlns:a16="http://schemas.microsoft.com/office/drawing/2014/main" id="{F2C04385-46A4-463C-9756-707D77C383FB}"/>
              </a:ext>
            </a:extLst>
          </p:cNvPr>
          <p:cNvSpPr>
            <a:spLocks noChangeArrowheads="1"/>
          </p:cNvSpPr>
          <p:nvPr/>
        </p:nvSpPr>
        <p:spPr bwMode="auto">
          <a:xfrm>
            <a:off x="8445503" y="4733927"/>
            <a:ext cx="2162175" cy="400050"/>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endParaRPr lang="en-US" altLang="en-US" sz="1000" dirty="0">
              <a:latin typeface="Arial" panose="020B0604020202020204" pitchFamily="34" charset="0"/>
              <a:cs typeface="Arial" panose="020B0604020202020204" pitchFamily="34" charset="0"/>
            </a:endParaRPr>
          </a:p>
          <a:p>
            <a:pPr eaLnBrk="1" hangingPunct="1">
              <a:spcBef>
                <a:spcPct val="0"/>
              </a:spcBef>
              <a:buFontTx/>
              <a:buNone/>
              <a:defRPr/>
            </a:pPr>
            <a:r>
              <a:rPr lang="en-US" altLang="en-US" sz="1000" dirty="0">
                <a:latin typeface="Arial" panose="020B0604020202020204" pitchFamily="34" charset="0"/>
                <a:cs typeface="Arial" panose="020B0604020202020204" pitchFamily="34" charset="0"/>
              </a:rPr>
              <a:t> </a:t>
            </a:r>
            <a:endParaRPr lang="en-US" altLang="en-US" sz="1050" dirty="0">
              <a:solidFill>
                <a:srgbClr val="002060"/>
              </a:solidFill>
              <a:latin typeface="Arial" panose="020B0604020202020204" pitchFamily="34" charset="0"/>
              <a:cs typeface="Arial" panose="020B0604020202020204" pitchFamily="34" charset="0"/>
            </a:endParaRPr>
          </a:p>
        </p:txBody>
      </p:sp>
      <p:sp>
        <p:nvSpPr>
          <p:cNvPr id="10" name="Content Placeholder 1">
            <a:extLst>
              <a:ext uri="{FF2B5EF4-FFF2-40B4-BE49-F238E27FC236}">
                <a16:creationId xmlns:a16="http://schemas.microsoft.com/office/drawing/2014/main" id="{9B37EC8C-8068-4827-B772-EADB90457CA2}"/>
              </a:ext>
            </a:extLst>
          </p:cNvPr>
          <p:cNvSpPr>
            <a:spLocks noGrp="1"/>
          </p:cNvSpPr>
          <p:nvPr>
            <p:ph sz="half" idx="1"/>
          </p:nvPr>
        </p:nvSpPr>
        <p:spPr>
          <a:xfrm>
            <a:off x="227361" y="816487"/>
            <a:ext cx="6375820" cy="4331403"/>
          </a:xfrm>
        </p:spPr>
        <p:txBody>
          <a:bodyPr numCol="1">
            <a:normAutofit/>
          </a:bodyPr>
          <a:lstStyle/>
          <a:p>
            <a:pPr marL="342900" indent="-342900">
              <a:buFont typeface="+mj-lt"/>
              <a:buAutoNum type="arabicPeriod"/>
            </a:pPr>
            <a:r>
              <a:rPr lang="en-US" sz="1600" dirty="0"/>
              <a:t>Exit Airport to Camp Creek Parkway</a:t>
            </a:r>
          </a:p>
          <a:p>
            <a:pPr marL="342900" indent="-342900">
              <a:buFont typeface="+mj-lt"/>
              <a:buAutoNum type="arabicPeriod"/>
            </a:pPr>
            <a:r>
              <a:rPr lang="en-US" sz="1600" dirty="0"/>
              <a:t>Approx. 3 miles, turn Right onto I-285 North</a:t>
            </a:r>
          </a:p>
          <a:p>
            <a:pPr marL="342900" indent="-342900">
              <a:buFont typeface="+mj-lt"/>
              <a:buAutoNum type="arabicPeriod"/>
            </a:pPr>
            <a:r>
              <a:rPr lang="en-US" sz="1600" dirty="0"/>
              <a:t>Approx. 13.2 miles, exit to Atlanta Rd</a:t>
            </a:r>
          </a:p>
          <a:p>
            <a:pPr marL="342900" indent="-342900">
              <a:buFont typeface="+mj-lt"/>
              <a:buAutoNum type="arabicPeriod"/>
            </a:pPr>
            <a:r>
              <a:rPr lang="en-US" sz="1600" dirty="0"/>
              <a:t>Turn left (north) onto Atlanta Road</a:t>
            </a:r>
          </a:p>
          <a:p>
            <a:pPr marL="342900" indent="-342900">
              <a:buFont typeface="+mj-lt"/>
              <a:buAutoNum type="arabicPeriod"/>
            </a:pPr>
            <a:r>
              <a:rPr lang="en-US" sz="1600" dirty="0"/>
              <a:t>Take Atlanta Road North to George McMillan Drive (on the RHS; about 0.3 mi after passing the Windy Hill Rd intersection)</a:t>
            </a:r>
          </a:p>
          <a:p>
            <a:pPr marL="342900" indent="-342900">
              <a:buFont typeface="+mj-lt"/>
              <a:buAutoNum type="arabicPeriod"/>
            </a:pPr>
            <a:r>
              <a:rPr lang="en-US" sz="1600" dirty="0"/>
              <a:t>Turn right at George McMillan Drive, will see Lockheed-Martin directly ahead (this turn goes below the train trestle)</a:t>
            </a:r>
          </a:p>
          <a:p>
            <a:pPr marL="342900" indent="-342900">
              <a:buFont typeface="+mj-lt"/>
              <a:buAutoNum type="arabicPeriod"/>
            </a:pPr>
            <a:r>
              <a:rPr lang="en-US" sz="1600" dirty="0"/>
              <a:t>Keep straight through first intersection (light is absent)</a:t>
            </a:r>
          </a:p>
          <a:p>
            <a:pPr marL="342900" indent="-342900">
              <a:buFont typeface="+mj-lt"/>
              <a:buAutoNum type="arabicPeriod"/>
            </a:pPr>
            <a:r>
              <a:rPr lang="en-US" sz="1600" dirty="0"/>
              <a:t>Enter roundabout and proceed to 1st exit on right</a:t>
            </a:r>
          </a:p>
          <a:p>
            <a:pPr marL="342900" indent="-342900">
              <a:buFont typeface="+mj-lt"/>
              <a:buAutoNum type="arabicPeriod"/>
            </a:pPr>
            <a:r>
              <a:rPr lang="en-US" sz="1600" dirty="0"/>
              <a:t>Continue to Building 11 (4-story building)</a:t>
            </a:r>
          </a:p>
          <a:p>
            <a:pPr marL="342900" indent="-342900">
              <a:buFont typeface="+mj-lt"/>
              <a:buAutoNum type="arabicPeriod"/>
            </a:pPr>
            <a:r>
              <a:rPr lang="en-US" sz="1600" dirty="0"/>
              <a:t>Park in Visitor Parking area at Building 11</a:t>
            </a:r>
          </a:p>
          <a:p>
            <a:pPr marL="342900" indent="-342900">
              <a:buFont typeface="+mj-lt"/>
              <a:buAutoNum type="arabicPeriod"/>
            </a:pPr>
            <a:r>
              <a:rPr lang="en-US" sz="1600" dirty="0"/>
              <a:t>Go to Building 11 lobby and check in with front desk guard</a:t>
            </a:r>
          </a:p>
          <a:p>
            <a:pPr marL="342900" indent="-342900">
              <a:buFont typeface="+mj-lt"/>
              <a:buAutoNum type="arabicPeriod"/>
            </a:pPr>
            <a:r>
              <a:rPr lang="en-US" sz="1600" dirty="0"/>
              <a:t>(See next page for detailed map of GTRI-CCRF SOUTH)</a:t>
            </a:r>
          </a:p>
        </p:txBody>
      </p:sp>
      <p:sp>
        <p:nvSpPr>
          <p:cNvPr id="12" name="Content Placeholder 8">
            <a:extLst>
              <a:ext uri="{FF2B5EF4-FFF2-40B4-BE49-F238E27FC236}">
                <a16:creationId xmlns:a16="http://schemas.microsoft.com/office/drawing/2014/main" id="{2BD400FE-04E9-42A2-A799-763D4B6347F4}"/>
              </a:ext>
            </a:extLst>
          </p:cNvPr>
          <p:cNvSpPr txBox="1">
            <a:spLocks/>
          </p:cNvSpPr>
          <p:nvPr/>
        </p:nvSpPr>
        <p:spPr>
          <a:xfrm>
            <a:off x="1750342" y="5237572"/>
            <a:ext cx="3329858" cy="967565"/>
          </a:xfrm>
          <a:prstGeom prst="rect">
            <a:avLst/>
          </a:prstGeom>
        </p:spPr>
        <p:txBody>
          <a:bodyPr vert="horz" lIns="91440" tIns="45720" rIns="91440" bIns="0" rtlCol="0">
            <a:noAutofit/>
          </a:bodyPr>
          <a:lstStyle>
            <a:lvl1pPr marL="257158" indent="-257158" algn="l" defTabSz="342877" rtl="0" eaLnBrk="1" latinLnBrk="0" hangingPunct="1">
              <a:spcBef>
                <a:spcPct val="20000"/>
              </a:spcBef>
              <a:buFont typeface="Arial"/>
              <a:buChar char="•"/>
              <a:defRPr sz="2400" b="0" i="0" kern="1200">
                <a:solidFill>
                  <a:schemeClr val="tx1"/>
                </a:solidFill>
                <a:latin typeface="+mn-lt"/>
                <a:ea typeface="+mn-ea"/>
                <a:cs typeface="+mn-cs"/>
              </a:defRPr>
            </a:lvl1pPr>
            <a:lvl2pPr marL="557177" indent="-214300" algn="l" defTabSz="342877" rtl="0" eaLnBrk="1" latinLnBrk="0" hangingPunct="1">
              <a:spcBef>
                <a:spcPct val="20000"/>
              </a:spcBef>
              <a:buFont typeface="Arial"/>
              <a:buChar char="–"/>
              <a:defRPr sz="2100" b="0" i="0" kern="1200">
                <a:solidFill>
                  <a:schemeClr val="tx1"/>
                </a:solidFill>
                <a:latin typeface="+mn-lt"/>
                <a:ea typeface="+mn-ea"/>
                <a:cs typeface="+mn-cs"/>
              </a:defRPr>
            </a:lvl2pPr>
            <a:lvl3pPr marL="857195" indent="-171439" algn="l" defTabSz="342877" rtl="0" eaLnBrk="1" latinLnBrk="0" hangingPunct="1">
              <a:spcBef>
                <a:spcPct val="20000"/>
              </a:spcBef>
              <a:buFont typeface="Arial"/>
              <a:buChar char="•"/>
              <a:defRPr sz="1800" b="0" i="0" kern="1200">
                <a:solidFill>
                  <a:schemeClr val="tx1"/>
                </a:solidFill>
                <a:latin typeface="+mn-lt"/>
                <a:ea typeface="+mn-ea"/>
                <a:cs typeface="+mn-cs"/>
              </a:defRPr>
            </a:lvl3pPr>
            <a:lvl4pPr marL="1200073" indent="-171439" algn="l" defTabSz="342877" rtl="0" eaLnBrk="1" latinLnBrk="0" hangingPunct="1">
              <a:spcBef>
                <a:spcPct val="20000"/>
              </a:spcBef>
              <a:buFont typeface="Arial"/>
              <a:buChar char="–"/>
              <a:defRPr sz="1500" b="0" i="0" kern="1200">
                <a:solidFill>
                  <a:schemeClr val="tx1"/>
                </a:solidFill>
                <a:latin typeface="+mn-lt"/>
                <a:ea typeface="+mn-ea"/>
                <a:cs typeface="+mn-cs"/>
              </a:defRPr>
            </a:lvl4pPr>
            <a:lvl5pPr marL="1542950" indent="-171439" algn="l" defTabSz="342877" rtl="0" eaLnBrk="1" latinLnBrk="0" hangingPunct="1">
              <a:spcBef>
                <a:spcPct val="20000"/>
              </a:spcBef>
              <a:buFont typeface="Arial"/>
              <a:buChar char="»"/>
              <a:defRPr sz="1500" b="0" i="0" kern="1200">
                <a:solidFill>
                  <a:schemeClr val="tx1"/>
                </a:solidFill>
                <a:latin typeface="+mn-lt"/>
                <a:ea typeface="+mn-ea"/>
                <a:cs typeface="+mn-cs"/>
              </a:defRPr>
            </a:lvl5pPr>
            <a:lvl6pPr marL="1885829" indent="-171439" algn="l" defTabSz="342877" rtl="0" eaLnBrk="1" latinLnBrk="0" hangingPunct="1">
              <a:spcBef>
                <a:spcPct val="20000"/>
              </a:spcBef>
              <a:buFont typeface="Arial"/>
              <a:buChar char="•"/>
              <a:defRPr sz="1500" kern="1200">
                <a:solidFill>
                  <a:schemeClr val="tx1"/>
                </a:solidFill>
                <a:latin typeface="+mn-lt"/>
                <a:ea typeface="+mn-ea"/>
                <a:cs typeface="+mn-cs"/>
              </a:defRPr>
            </a:lvl6pPr>
            <a:lvl7pPr marL="2228706" indent="-171439" algn="l" defTabSz="342877" rtl="0" eaLnBrk="1" latinLnBrk="0" hangingPunct="1">
              <a:spcBef>
                <a:spcPct val="20000"/>
              </a:spcBef>
              <a:buFont typeface="Arial"/>
              <a:buChar char="•"/>
              <a:defRPr sz="1500" kern="1200">
                <a:solidFill>
                  <a:schemeClr val="tx1"/>
                </a:solidFill>
                <a:latin typeface="+mn-lt"/>
                <a:ea typeface="+mn-ea"/>
                <a:cs typeface="+mn-cs"/>
              </a:defRPr>
            </a:lvl7pPr>
            <a:lvl8pPr marL="2571583" indent="-171439" algn="l" defTabSz="342877" rtl="0" eaLnBrk="1" latinLnBrk="0" hangingPunct="1">
              <a:spcBef>
                <a:spcPct val="20000"/>
              </a:spcBef>
              <a:buFont typeface="Arial"/>
              <a:buChar char="•"/>
              <a:defRPr sz="1500" kern="1200">
                <a:solidFill>
                  <a:schemeClr val="tx1"/>
                </a:solidFill>
                <a:latin typeface="+mn-lt"/>
                <a:ea typeface="+mn-ea"/>
                <a:cs typeface="+mn-cs"/>
              </a:defRPr>
            </a:lvl8pPr>
            <a:lvl9pPr marL="2914462" indent="-171439" algn="l" defTabSz="342877" rtl="0" eaLnBrk="1" latinLnBrk="0" hangingPunct="1">
              <a:spcBef>
                <a:spcPct val="20000"/>
              </a:spcBef>
              <a:buFont typeface="Arial"/>
              <a:buChar char="•"/>
              <a:defRPr sz="1500" kern="1200">
                <a:solidFill>
                  <a:schemeClr val="tx1"/>
                </a:solidFill>
                <a:latin typeface="+mn-lt"/>
                <a:ea typeface="+mn-ea"/>
                <a:cs typeface="+mn-cs"/>
              </a:defRPr>
            </a:lvl9pPr>
          </a:lstStyle>
          <a:p>
            <a:pPr marL="0" indent="0" defTabSz="887553">
              <a:spcBef>
                <a:spcPts val="0"/>
              </a:spcBef>
              <a:buNone/>
              <a:defRPr/>
            </a:pPr>
            <a:r>
              <a:rPr lang="en-US" altLang="en-US" b="1" dirty="0">
                <a:hlinkClick r:id="rId3"/>
              </a:rPr>
              <a:t>2001 Dixie Avenue SE</a:t>
            </a:r>
          </a:p>
          <a:p>
            <a:pPr marL="0" indent="0" defTabSz="887553">
              <a:spcBef>
                <a:spcPts val="0"/>
              </a:spcBef>
              <a:buNone/>
              <a:defRPr/>
            </a:pPr>
            <a:r>
              <a:rPr lang="en-US" altLang="en-US" b="1" dirty="0">
                <a:hlinkClick r:id="rId3"/>
              </a:rPr>
              <a:t>Smyrna, GA 30080</a:t>
            </a:r>
            <a:endParaRPr lang="en-US" altLang="en-US" b="1" dirty="0"/>
          </a:p>
          <a:p>
            <a:pPr marL="0" indent="0" defTabSz="887553">
              <a:spcBef>
                <a:spcPts val="0"/>
              </a:spcBef>
              <a:buNone/>
              <a:defRPr/>
            </a:pPr>
            <a:r>
              <a:rPr lang="en-US" altLang="en-US" sz="1400" dirty="0"/>
              <a:t>(Google Maps directions link)</a:t>
            </a:r>
          </a:p>
        </p:txBody>
      </p:sp>
      <p:pic>
        <p:nvPicPr>
          <p:cNvPr id="9" name="Picture 13">
            <a:extLst>
              <a:ext uri="{FF2B5EF4-FFF2-40B4-BE49-F238E27FC236}">
                <a16:creationId xmlns:a16="http://schemas.microsoft.com/office/drawing/2014/main" id="{761675D6-B961-4E15-B9F8-6DE556CA930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73029" y="332583"/>
            <a:ext cx="4273550" cy="5865812"/>
          </a:xfrm>
          <a:prstGeom prst="rect">
            <a:avLst/>
          </a:prstGeom>
          <a:noFill/>
          <a:ln w="3175">
            <a:solidFill>
              <a:srgbClr val="002A54"/>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073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2">
            <a:extLst>
              <a:ext uri="{FF2B5EF4-FFF2-40B4-BE49-F238E27FC236}">
                <a16:creationId xmlns:a16="http://schemas.microsoft.com/office/drawing/2014/main" id="{A7846E6C-3583-475A-A838-50D3BACFFD16}"/>
              </a:ext>
            </a:extLst>
          </p:cNvPr>
          <p:cNvSpPr txBox="1">
            <a:spLocks/>
          </p:cNvSpPr>
          <p:nvPr/>
        </p:nvSpPr>
        <p:spPr bwMode="auto">
          <a:xfrm>
            <a:off x="227361" y="234949"/>
            <a:ext cx="116182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7413">
              <a:lnSpc>
                <a:spcPct val="90000"/>
              </a:lnSpc>
              <a:spcBef>
                <a:spcPts val="3700"/>
              </a:spcBef>
              <a:buFont typeface="Arial" panose="020B0604020202020204" pitchFamily="34" charset="0"/>
              <a:buChar char="•"/>
              <a:defRPr sz="2100">
                <a:solidFill>
                  <a:schemeClr val="tx1"/>
                </a:solidFill>
                <a:latin typeface="Tahoma" panose="020B0604030504040204" pitchFamily="34" charset="0"/>
              </a:defRPr>
            </a:lvl1pPr>
            <a:lvl2pPr marL="742950" indent="-285750" defTabSz="887413">
              <a:lnSpc>
                <a:spcPct val="90000"/>
              </a:lnSpc>
              <a:spcBef>
                <a:spcPts val="1063"/>
              </a:spcBef>
              <a:buFont typeface="Tahoma" panose="020B0604030504040204" pitchFamily="34" charset="0"/>
              <a:buChar char="-"/>
              <a:defRPr sz="1700">
                <a:solidFill>
                  <a:schemeClr val="tx1"/>
                </a:solidFill>
                <a:latin typeface="Tahoma" panose="020B0604030504040204" pitchFamily="34" charset="0"/>
              </a:defRPr>
            </a:lvl2pPr>
            <a:lvl3pPr marL="1143000" indent="-228600" defTabSz="887413">
              <a:lnSpc>
                <a:spcPct val="90000"/>
              </a:lnSpc>
              <a:spcBef>
                <a:spcPts val="525"/>
              </a:spcBef>
              <a:buSzPct val="85000"/>
              <a:buFont typeface="Arial" panose="020B0604020202020204" pitchFamily="34" charset="0"/>
              <a:buChar char="•"/>
              <a:defRPr sz="1500">
                <a:solidFill>
                  <a:schemeClr val="tx1"/>
                </a:solidFill>
                <a:latin typeface="Tahoma" panose="020B0604030504040204" pitchFamily="34" charset="0"/>
              </a:defRPr>
            </a:lvl3pPr>
            <a:lvl4pPr marL="1600200" indent="-228600" defTabSz="887413">
              <a:lnSpc>
                <a:spcPct val="90000"/>
              </a:lnSpc>
              <a:spcBef>
                <a:spcPts val="525"/>
              </a:spcBef>
              <a:defRPr sz="1400">
                <a:solidFill>
                  <a:schemeClr val="tx1"/>
                </a:solidFill>
                <a:latin typeface="Tahoma" panose="020B0604030504040204" pitchFamily="34" charset="0"/>
              </a:defRPr>
            </a:lvl4pPr>
            <a:lvl5pPr marL="2057400" indent="-228600" defTabSz="887413">
              <a:lnSpc>
                <a:spcPct val="90000"/>
              </a:lnSpc>
              <a:spcBef>
                <a:spcPts val="525"/>
              </a:spcBef>
              <a:defRPr sz="1400">
                <a:solidFill>
                  <a:schemeClr val="tx1"/>
                </a:solidFill>
                <a:latin typeface="Tahoma" panose="020B0604030504040204" pitchFamily="34" charset="0"/>
              </a:defRPr>
            </a:lvl5pPr>
            <a:lvl6pPr marL="2514600" indent="-228600" defTabSz="887413" eaLnBrk="0" fontAlgn="base" hangingPunct="0">
              <a:lnSpc>
                <a:spcPct val="90000"/>
              </a:lnSpc>
              <a:spcBef>
                <a:spcPts val="525"/>
              </a:spcBef>
              <a:spcAft>
                <a:spcPct val="0"/>
              </a:spcAft>
              <a:defRPr sz="1400">
                <a:solidFill>
                  <a:schemeClr val="tx1"/>
                </a:solidFill>
                <a:latin typeface="Tahoma" panose="020B0604030504040204" pitchFamily="34" charset="0"/>
              </a:defRPr>
            </a:lvl6pPr>
            <a:lvl7pPr marL="2971800" indent="-228600" defTabSz="887413" eaLnBrk="0" fontAlgn="base" hangingPunct="0">
              <a:lnSpc>
                <a:spcPct val="90000"/>
              </a:lnSpc>
              <a:spcBef>
                <a:spcPts val="525"/>
              </a:spcBef>
              <a:spcAft>
                <a:spcPct val="0"/>
              </a:spcAft>
              <a:defRPr sz="1400">
                <a:solidFill>
                  <a:schemeClr val="tx1"/>
                </a:solidFill>
                <a:latin typeface="Tahoma" panose="020B0604030504040204" pitchFamily="34" charset="0"/>
              </a:defRPr>
            </a:lvl7pPr>
            <a:lvl8pPr marL="3429000" indent="-228600" defTabSz="887413" eaLnBrk="0" fontAlgn="base" hangingPunct="0">
              <a:lnSpc>
                <a:spcPct val="90000"/>
              </a:lnSpc>
              <a:spcBef>
                <a:spcPts val="525"/>
              </a:spcBef>
              <a:spcAft>
                <a:spcPct val="0"/>
              </a:spcAft>
              <a:defRPr sz="1400">
                <a:solidFill>
                  <a:schemeClr val="tx1"/>
                </a:solidFill>
                <a:latin typeface="Tahoma" panose="020B0604030504040204" pitchFamily="34" charset="0"/>
              </a:defRPr>
            </a:lvl8pPr>
            <a:lvl9pPr marL="3886200" indent="-228600" defTabSz="887413" eaLnBrk="0" fontAlgn="base" hangingPunct="0">
              <a:lnSpc>
                <a:spcPct val="90000"/>
              </a:lnSpc>
              <a:spcBef>
                <a:spcPts val="525"/>
              </a:spcBef>
              <a:spcAft>
                <a:spcPct val="0"/>
              </a:spcAft>
              <a:defRPr sz="1400">
                <a:solidFill>
                  <a:schemeClr val="tx1"/>
                </a:solidFill>
                <a:latin typeface="Tahoma" panose="020B0604030504040204" pitchFamily="34" charset="0"/>
              </a:defRPr>
            </a:lvl9pPr>
          </a:lstStyle>
          <a:p>
            <a:pPr eaLnBrk="1" hangingPunct="1">
              <a:spcBef>
                <a:spcPct val="0"/>
              </a:spcBef>
              <a:buFontTx/>
              <a:buNone/>
            </a:pPr>
            <a:r>
              <a:rPr lang="en-US" altLang="en-US" sz="2400" b="1" dirty="0">
                <a:solidFill>
                  <a:schemeClr val="bg2"/>
                </a:solidFill>
              </a:rPr>
              <a:t>During Your Visit: Map &amp; Parking</a:t>
            </a:r>
          </a:p>
        </p:txBody>
      </p:sp>
      <p:sp>
        <p:nvSpPr>
          <p:cNvPr id="6" name="Rectangle 5">
            <a:extLst>
              <a:ext uri="{FF2B5EF4-FFF2-40B4-BE49-F238E27FC236}">
                <a16:creationId xmlns:a16="http://schemas.microsoft.com/office/drawing/2014/main" id="{B897D65C-DFAC-42D3-9A67-854F2AA7F730}"/>
              </a:ext>
            </a:extLst>
          </p:cNvPr>
          <p:cNvSpPr/>
          <p:nvPr/>
        </p:nvSpPr>
        <p:spPr>
          <a:xfrm>
            <a:off x="3862388" y="3082927"/>
            <a:ext cx="4437062" cy="365125"/>
          </a:xfrm>
          <a:prstGeom prst="rect">
            <a:avLst/>
          </a:prstGeom>
        </p:spPr>
        <p:txBody>
          <a:bodyPr>
            <a:spAutoFit/>
          </a:bodyPr>
          <a:lstStyle/>
          <a:p>
            <a:pPr defTabSz="899010">
              <a:defRPr/>
            </a:pPr>
            <a:endParaRPr lang="en-US" sz="1770">
              <a:solidFill>
                <a:srgbClr val="002A54"/>
              </a:solidFill>
              <a:latin typeface="Tahoma"/>
            </a:endParaRPr>
          </a:p>
        </p:txBody>
      </p:sp>
      <p:sp>
        <p:nvSpPr>
          <p:cNvPr id="7" name="Rectangle 6">
            <a:extLst>
              <a:ext uri="{FF2B5EF4-FFF2-40B4-BE49-F238E27FC236}">
                <a16:creationId xmlns:a16="http://schemas.microsoft.com/office/drawing/2014/main" id="{F2C04385-46A4-463C-9756-707D77C383FB}"/>
              </a:ext>
            </a:extLst>
          </p:cNvPr>
          <p:cNvSpPr>
            <a:spLocks noChangeArrowheads="1"/>
          </p:cNvSpPr>
          <p:nvPr/>
        </p:nvSpPr>
        <p:spPr bwMode="auto">
          <a:xfrm>
            <a:off x="8445503" y="4733927"/>
            <a:ext cx="2162175" cy="400050"/>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endParaRPr lang="en-US" altLang="en-US" sz="1000" dirty="0">
              <a:latin typeface="Arial" panose="020B0604020202020204" pitchFamily="34" charset="0"/>
              <a:cs typeface="Arial" panose="020B0604020202020204" pitchFamily="34" charset="0"/>
            </a:endParaRPr>
          </a:p>
          <a:p>
            <a:pPr eaLnBrk="1" hangingPunct="1">
              <a:spcBef>
                <a:spcPct val="0"/>
              </a:spcBef>
              <a:buFontTx/>
              <a:buNone/>
              <a:defRPr/>
            </a:pPr>
            <a:r>
              <a:rPr lang="en-US" altLang="en-US" sz="1000" dirty="0">
                <a:latin typeface="Arial" panose="020B0604020202020204" pitchFamily="34" charset="0"/>
                <a:cs typeface="Arial" panose="020B0604020202020204" pitchFamily="34" charset="0"/>
              </a:rPr>
              <a:t> </a:t>
            </a:r>
            <a:endParaRPr lang="en-US" altLang="en-US" sz="1050" dirty="0">
              <a:solidFill>
                <a:srgbClr val="002060"/>
              </a:solidFill>
              <a:latin typeface="Arial" panose="020B0604020202020204" pitchFamily="34" charset="0"/>
              <a:cs typeface="Arial" panose="020B0604020202020204" pitchFamily="34" charset="0"/>
            </a:endParaRPr>
          </a:p>
        </p:txBody>
      </p:sp>
      <p:sp>
        <p:nvSpPr>
          <p:cNvPr id="10" name="Content Placeholder 1">
            <a:extLst>
              <a:ext uri="{FF2B5EF4-FFF2-40B4-BE49-F238E27FC236}">
                <a16:creationId xmlns:a16="http://schemas.microsoft.com/office/drawing/2014/main" id="{9B37EC8C-8068-4827-B772-EADB90457CA2}"/>
              </a:ext>
            </a:extLst>
          </p:cNvPr>
          <p:cNvSpPr>
            <a:spLocks noGrp="1"/>
          </p:cNvSpPr>
          <p:nvPr>
            <p:ph sz="half" idx="1"/>
          </p:nvPr>
        </p:nvSpPr>
        <p:spPr>
          <a:xfrm>
            <a:off x="227361" y="816487"/>
            <a:ext cx="5234101" cy="4331403"/>
          </a:xfrm>
        </p:spPr>
        <p:txBody>
          <a:bodyPr numCol="1">
            <a:normAutofit/>
          </a:bodyPr>
          <a:lstStyle/>
          <a:p>
            <a:pPr marL="0" indent="0">
              <a:buNone/>
            </a:pPr>
            <a:r>
              <a:rPr lang="en-US" sz="1600" dirty="0"/>
              <a:t>After entering the facility via the roundabout, proceed straight to the large glass building, Building 11</a:t>
            </a:r>
          </a:p>
          <a:p>
            <a:pPr marL="0" indent="0">
              <a:buNone/>
            </a:pPr>
            <a:endParaRPr lang="en-US" sz="1600" dirty="0"/>
          </a:p>
          <a:p>
            <a:pPr marL="0" indent="0">
              <a:buNone/>
            </a:pPr>
            <a:r>
              <a:rPr lang="en-US" sz="1600" dirty="0"/>
              <a:t>Parking anywhere in the blue outlined area is available free of charge.  Reserved visitor parking spots are available as marked or first-come-first-serve in front of the building.</a:t>
            </a:r>
          </a:p>
          <a:p>
            <a:pPr marL="0" indent="0">
              <a:buNone/>
            </a:pPr>
            <a:endParaRPr lang="en-US" sz="1600" dirty="0"/>
          </a:p>
          <a:p>
            <a:pPr marL="0" indent="0">
              <a:buNone/>
            </a:pPr>
            <a:r>
              <a:rPr lang="en-US" sz="1600" dirty="0"/>
              <a:t>Enter Building 11 and proceed left of the guard desk for badging and sign-in.</a:t>
            </a:r>
          </a:p>
        </p:txBody>
      </p:sp>
      <p:sp>
        <p:nvSpPr>
          <p:cNvPr id="8" name="Rectangle 6">
            <a:extLst>
              <a:ext uri="{FF2B5EF4-FFF2-40B4-BE49-F238E27FC236}">
                <a16:creationId xmlns:a16="http://schemas.microsoft.com/office/drawing/2014/main" id="{251BEDE0-24F7-40BC-90FC-AFAEA07D60C3}"/>
              </a:ext>
            </a:extLst>
          </p:cNvPr>
          <p:cNvSpPr>
            <a:spLocks noChangeArrowheads="1"/>
          </p:cNvSpPr>
          <p:nvPr/>
        </p:nvSpPr>
        <p:spPr bwMode="auto">
          <a:xfrm>
            <a:off x="9289761" y="4195762"/>
            <a:ext cx="2162175" cy="400050"/>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endParaRPr lang="en-US" altLang="en-US" sz="1000" dirty="0">
              <a:latin typeface="Arial" panose="020B0604020202020204" pitchFamily="34" charset="0"/>
              <a:cs typeface="Arial" panose="020B0604020202020204" pitchFamily="34" charset="0"/>
            </a:endParaRPr>
          </a:p>
          <a:p>
            <a:pPr eaLnBrk="1" hangingPunct="1">
              <a:spcBef>
                <a:spcPct val="0"/>
              </a:spcBef>
              <a:buFontTx/>
              <a:buNone/>
              <a:defRPr/>
            </a:pPr>
            <a:r>
              <a:rPr lang="en-US" altLang="en-US" sz="1000" dirty="0">
                <a:latin typeface="Arial" panose="020B0604020202020204" pitchFamily="34" charset="0"/>
                <a:cs typeface="Arial" panose="020B0604020202020204" pitchFamily="34" charset="0"/>
              </a:rPr>
              <a:t> </a:t>
            </a:r>
            <a:endParaRPr lang="en-US" altLang="en-US" sz="1050" dirty="0">
              <a:solidFill>
                <a:srgbClr val="002060"/>
              </a:solidFill>
              <a:latin typeface="Arial" panose="020B0604020202020204" pitchFamily="34" charset="0"/>
              <a:cs typeface="Arial" panose="020B0604020202020204" pitchFamily="34" charset="0"/>
            </a:endParaRPr>
          </a:p>
        </p:txBody>
      </p:sp>
      <p:pic>
        <p:nvPicPr>
          <p:cNvPr id="11" name="Picture 7">
            <a:extLst>
              <a:ext uri="{FF2B5EF4-FFF2-40B4-BE49-F238E27FC236}">
                <a16:creationId xmlns:a16="http://schemas.microsoft.com/office/drawing/2014/main" id="{10D83572-0CCB-42B4-BB32-48A5AF1A61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5011" y="790575"/>
            <a:ext cx="6270625"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a:extLst>
              <a:ext uri="{FF2B5EF4-FFF2-40B4-BE49-F238E27FC236}">
                <a16:creationId xmlns:a16="http://schemas.microsoft.com/office/drawing/2014/main" id="{8DE12B6A-B3A6-4D4E-B983-F129C47DBB16}"/>
              </a:ext>
            </a:extLst>
          </p:cNvPr>
          <p:cNvCxnSpPr>
            <a:cxnSpLocks/>
            <a:stCxn id="16" idx="2"/>
          </p:cNvCxnSpPr>
          <p:nvPr/>
        </p:nvCxnSpPr>
        <p:spPr>
          <a:xfrm flipH="1">
            <a:off x="9289761" y="1522412"/>
            <a:ext cx="693737" cy="457200"/>
          </a:xfrm>
          <a:prstGeom prst="straightConnector1">
            <a:avLst/>
          </a:prstGeom>
          <a:ln w="28575" cap="rnd">
            <a:solidFill>
              <a:srgbClr val="0070C0"/>
            </a:solidFill>
            <a:tailEnd type="triangle"/>
          </a:ln>
          <a:effectLst>
            <a:outerShdw blurRad="63500" sx="102000" sy="102000" algn="ctr" rotWithShape="0">
              <a:schemeClr val="bg1"/>
            </a:out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96FC490-927A-4A79-BFF0-81D75DF57AF5}"/>
              </a:ext>
            </a:extLst>
          </p:cNvPr>
          <p:cNvCxnSpPr>
            <a:cxnSpLocks/>
            <a:stCxn id="17" idx="0"/>
          </p:cNvCxnSpPr>
          <p:nvPr/>
        </p:nvCxnSpPr>
        <p:spPr>
          <a:xfrm flipV="1">
            <a:off x="8802397" y="2208212"/>
            <a:ext cx="401638" cy="171450"/>
          </a:xfrm>
          <a:prstGeom prst="straightConnector1">
            <a:avLst/>
          </a:prstGeom>
          <a:ln w="28575" cap="rnd">
            <a:solidFill>
              <a:srgbClr val="00B050"/>
            </a:solidFill>
            <a:tailEnd type="triangle"/>
          </a:ln>
          <a:effectLst>
            <a:outerShdw blurRad="50800" sx="102000" sy="102000" algn="ctr" rotWithShape="0">
              <a:schemeClr val="bg1"/>
            </a:outerShdw>
          </a:effectLst>
        </p:spPr>
        <p:style>
          <a:lnRef idx="1">
            <a:schemeClr val="accent1"/>
          </a:lnRef>
          <a:fillRef idx="0">
            <a:schemeClr val="accent1"/>
          </a:fillRef>
          <a:effectRef idx="0">
            <a:schemeClr val="accent1"/>
          </a:effectRef>
          <a:fontRef idx="minor">
            <a:schemeClr val="tx1"/>
          </a:fontRef>
        </p:style>
      </p:cxnSp>
      <p:pic>
        <p:nvPicPr>
          <p:cNvPr id="15" name="Picture 2">
            <a:extLst>
              <a:ext uri="{FF2B5EF4-FFF2-40B4-BE49-F238E27FC236}">
                <a16:creationId xmlns:a16="http://schemas.microsoft.com/office/drawing/2014/main" id="{091E2760-D855-42E6-9D95-0F2E87B1A1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0961" y="1452563"/>
            <a:ext cx="100012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7">
            <a:extLst>
              <a:ext uri="{FF2B5EF4-FFF2-40B4-BE49-F238E27FC236}">
                <a16:creationId xmlns:a16="http://schemas.microsoft.com/office/drawing/2014/main" id="{8D7D3E08-71B3-4DE7-BC3E-41BED180D5B1}"/>
              </a:ext>
            </a:extLst>
          </p:cNvPr>
          <p:cNvSpPr/>
          <p:nvPr/>
        </p:nvSpPr>
        <p:spPr>
          <a:xfrm>
            <a:off x="9289761" y="1216026"/>
            <a:ext cx="1385887" cy="306387"/>
          </a:xfrm>
          <a:prstGeom prst="roundRect">
            <a:avLst>
              <a:gd name="adj" fmla="val 0"/>
            </a:avLst>
          </a:prstGeom>
          <a:solidFill>
            <a:srgbClr val="0070C0">
              <a:alpha val="78000"/>
            </a:srgbClr>
          </a:solidFill>
          <a:ln w="28575" cap="flat" cmpd="sng" algn="ctr">
            <a:noFill/>
            <a:prstDash val="solid"/>
          </a:ln>
          <a:effectLst>
            <a:outerShdw blurRad="63500" sx="102000" sy="102000" algn="ctr" rotWithShape="0">
              <a:schemeClr val="bg1"/>
            </a:outerShdw>
          </a:effectLst>
        </p:spPr>
        <p:txBody>
          <a:bodyPr lIns="0" rIns="0" bIns="91440" anchor="ctr"/>
          <a:lstStyle/>
          <a:p>
            <a:pPr algn="ctr" defTabSz="1306220">
              <a:defRPr/>
            </a:pPr>
            <a:r>
              <a:rPr lang="en-US" sz="1600" kern="0" dirty="0">
                <a:solidFill>
                  <a:schemeClr val="bg1"/>
                </a:solidFill>
                <a:latin typeface="Tahoma"/>
              </a:rPr>
              <a:t>Visitor Parking</a:t>
            </a:r>
          </a:p>
        </p:txBody>
      </p:sp>
      <p:sp>
        <p:nvSpPr>
          <p:cNvPr id="17" name="Rounded Rectangle 9">
            <a:extLst>
              <a:ext uri="{FF2B5EF4-FFF2-40B4-BE49-F238E27FC236}">
                <a16:creationId xmlns:a16="http://schemas.microsoft.com/office/drawing/2014/main" id="{B9F4382D-C485-4934-B73C-CA4F5AAB2A68}"/>
              </a:ext>
            </a:extLst>
          </p:cNvPr>
          <p:cNvSpPr/>
          <p:nvPr/>
        </p:nvSpPr>
        <p:spPr>
          <a:xfrm>
            <a:off x="8334086" y="2379662"/>
            <a:ext cx="936625" cy="134938"/>
          </a:xfrm>
          <a:prstGeom prst="roundRect">
            <a:avLst/>
          </a:prstGeom>
          <a:solidFill>
            <a:srgbClr val="00B050">
              <a:alpha val="78000"/>
            </a:srgbClr>
          </a:solidFill>
          <a:ln w="28575" cap="flat" cmpd="sng" algn="ctr">
            <a:noFill/>
            <a:prstDash val="solid"/>
          </a:ln>
          <a:effectLst>
            <a:outerShdw blurRad="50800" sx="102000" sy="102000" algn="ctr" rotWithShape="0">
              <a:schemeClr val="bg1"/>
            </a:outerShdw>
          </a:effectLst>
        </p:spPr>
        <p:txBody>
          <a:bodyPr lIns="0" tIns="109728" rIns="0" bIns="91440" anchor="ctr" anchorCtr="1"/>
          <a:lstStyle/>
          <a:p>
            <a:pPr algn="ctr" defTabSz="1306220">
              <a:lnSpc>
                <a:spcPct val="80000"/>
              </a:lnSpc>
              <a:defRPr/>
            </a:pPr>
            <a:r>
              <a:rPr lang="en-US" sz="1000" kern="0" dirty="0">
                <a:solidFill>
                  <a:schemeClr val="tx2"/>
                </a:solidFill>
                <a:latin typeface="Tahoma"/>
              </a:rPr>
              <a:t>Visitor Entrance</a:t>
            </a:r>
          </a:p>
        </p:txBody>
      </p:sp>
    </p:spTree>
    <p:extLst>
      <p:ext uri="{BB962C8B-B14F-4D97-AF65-F5344CB8AC3E}">
        <p14:creationId xmlns:p14="http://schemas.microsoft.com/office/powerpoint/2010/main" val="790263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2">
            <a:extLst>
              <a:ext uri="{FF2B5EF4-FFF2-40B4-BE49-F238E27FC236}">
                <a16:creationId xmlns:a16="http://schemas.microsoft.com/office/drawing/2014/main" id="{A7846E6C-3583-475A-A838-50D3BACFFD16}"/>
              </a:ext>
            </a:extLst>
          </p:cNvPr>
          <p:cNvSpPr txBox="1">
            <a:spLocks/>
          </p:cNvSpPr>
          <p:nvPr/>
        </p:nvSpPr>
        <p:spPr bwMode="auto">
          <a:xfrm>
            <a:off x="227361" y="234949"/>
            <a:ext cx="116182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7413">
              <a:lnSpc>
                <a:spcPct val="90000"/>
              </a:lnSpc>
              <a:spcBef>
                <a:spcPts val="3700"/>
              </a:spcBef>
              <a:buFont typeface="Arial" panose="020B0604020202020204" pitchFamily="34" charset="0"/>
              <a:buChar char="•"/>
              <a:defRPr sz="2100">
                <a:solidFill>
                  <a:schemeClr val="tx1"/>
                </a:solidFill>
                <a:latin typeface="Tahoma" panose="020B0604030504040204" pitchFamily="34" charset="0"/>
              </a:defRPr>
            </a:lvl1pPr>
            <a:lvl2pPr marL="742950" indent="-285750" defTabSz="887413">
              <a:lnSpc>
                <a:spcPct val="90000"/>
              </a:lnSpc>
              <a:spcBef>
                <a:spcPts val="1063"/>
              </a:spcBef>
              <a:buFont typeface="Tahoma" panose="020B0604030504040204" pitchFamily="34" charset="0"/>
              <a:buChar char="-"/>
              <a:defRPr sz="1700">
                <a:solidFill>
                  <a:schemeClr val="tx1"/>
                </a:solidFill>
                <a:latin typeface="Tahoma" panose="020B0604030504040204" pitchFamily="34" charset="0"/>
              </a:defRPr>
            </a:lvl2pPr>
            <a:lvl3pPr marL="1143000" indent="-228600" defTabSz="887413">
              <a:lnSpc>
                <a:spcPct val="90000"/>
              </a:lnSpc>
              <a:spcBef>
                <a:spcPts val="525"/>
              </a:spcBef>
              <a:buSzPct val="85000"/>
              <a:buFont typeface="Arial" panose="020B0604020202020204" pitchFamily="34" charset="0"/>
              <a:buChar char="•"/>
              <a:defRPr sz="1500">
                <a:solidFill>
                  <a:schemeClr val="tx1"/>
                </a:solidFill>
                <a:latin typeface="Tahoma" panose="020B0604030504040204" pitchFamily="34" charset="0"/>
              </a:defRPr>
            </a:lvl3pPr>
            <a:lvl4pPr marL="1600200" indent="-228600" defTabSz="887413">
              <a:lnSpc>
                <a:spcPct val="90000"/>
              </a:lnSpc>
              <a:spcBef>
                <a:spcPts val="525"/>
              </a:spcBef>
              <a:defRPr sz="1400">
                <a:solidFill>
                  <a:schemeClr val="tx1"/>
                </a:solidFill>
                <a:latin typeface="Tahoma" panose="020B0604030504040204" pitchFamily="34" charset="0"/>
              </a:defRPr>
            </a:lvl4pPr>
            <a:lvl5pPr marL="2057400" indent="-228600" defTabSz="887413">
              <a:lnSpc>
                <a:spcPct val="90000"/>
              </a:lnSpc>
              <a:spcBef>
                <a:spcPts val="525"/>
              </a:spcBef>
              <a:defRPr sz="1400">
                <a:solidFill>
                  <a:schemeClr val="tx1"/>
                </a:solidFill>
                <a:latin typeface="Tahoma" panose="020B0604030504040204" pitchFamily="34" charset="0"/>
              </a:defRPr>
            </a:lvl5pPr>
            <a:lvl6pPr marL="2514600" indent="-228600" defTabSz="887413" eaLnBrk="0" fontAlgn="base" hangingPunct="0">
              <a:lnSpc>
                <a:spcPct val="90000"/>
              </a:lnSpc>
              <a:spcBef>
                <a:spcPts val="525"/>
              </a:spcBef>
              <a:spcAft>
                <a:spcPct val="0"/>
              </a:spcAft>
              <a:defRPr sz="1400">
                <a:solidFill>
                  <a:schemeClr val="tx1"/>
                </a:solidFill>
                <a:latin typeface="Tahoma" panose="020B0604030504040204" pitchFamily="34" charset="0"/>
              </a:defRPr>
            </a:lvl6pPr>
            <a:lvl7pPr marL="2971800" indent="-228600" defTabSz="887413" eaLnBrk="0" fontAlgn="base" hangingPunct="0">
              <a:lnSpc>
                <a:spcPct val="90000"/>
              </a:lnSpc>
              <a:spcBef>
                <a:spcPts val="525"/>
              </a:spcBef>
              <a:spcAft>
                <a:spcPct val="0"/>
              </a:spcAft>
              <a:defRPr sz="1400">
                <a:solidFill>
                  <a:schemeClr val="tx1"/>
                </a:solidFill>
                <a:latin typeface="Tahoma" panose="020B0604030504040204" pitchFamily="34" charset="0"/>
              </a:defRPr>
            </a:lvl7pPr>
            <a:lvl8pPr marL="3429000" indent="-228600" defTabSz="887413" eaLnBrk="0" fontAlgn="base" hangingPunct="0">
              <a:lnSpc>
                <a:spcPct val="90000"/>
              </a:lnSpc>
              <a:spcBef>
                <a:spcPts val="525"/>
              </a:spcBef>
              <a:spcAft>
                <a:spcPct val="0"/>
              </a:spcAft>
              <a:defRPr sz="1400">
                <a:solidFill>
                  <a:schemeClr val="tx1"/>
                </a:solidFill>
                <a:latin typeface="Tahoma" panose="020B0604030504040204" pitchFamily="34" charset="0"/>
              </a:defRPr>
            </a:lvl8pPr>
            <a:lvl9pPr marL="3886200" indent="-228600" defTabSz="887413" eaLnBrk="0" fontAlgn="base" hangingPunct="0">
              <a:lnSpc>
                <a:spcPct val="90000"/>
              </a:lnSpc>
              <a:spcBef>
                <a:spcPts val="525"/>
              </a:spcBef>
              <a:spcAft>
                <a:spcPct val="0"/>
              </a:spcAft>
              <a:defRPr sz="1400">
                <a:solidFill>
                  <a:schemeClr val="tx1"/>
                </a:solidFill>
                <a:latin typeface="Tahoma" panose="020B0604030504040204" pitchFamily="34" charset="0"/>
              </a:defRPr>
            </a:lvl9pPr>
          </a:lstStyle>
          <a:p>
            <a:pPr eaLnBrk="1" hangingPunct="1">
              <a:spcBef>
                <a:spcPct val="0"/>
              </a:spcBef>
              <a:buFontTx/>
              <a:buNone/>
            </a:pPr>
            <a:r>
              <a:rPr lang="en-US" altLang="en-US" sz="2400" b="1" dirty="0">
                <a:solidFill>
                  <a:schemeClr val="bg2"/>
                </a:solidFill>
              </a:rPr>
              <a:t>During Your Visit: Restaurants and Attractions</a:t>
            </a:r>
          </a:p>
        </p:txBody>
      </p:sp>
      <p:sp>
        <p:nvSpPr>
          <p:cNvPr id="6" name="Rectangle 5">
            <a:extLst>
              <a:ext uri="{FF2B5EF4-FFF2-40B4-BE49-F238E27FC236}">
                <a16:creationId xmlns:a16="http://schemas.microsoft.com/office/drawing/2014/main" id="{B897D65C-DFAC-42D3-9A67-854F2AA7F730}"/>
              </a:ext>
            </a:extLst>
          </p:cNvPr>
          <p:cNvSpPr/>
          <p:nvPr/>
        </p:nvSpPr>
        <p:spPr>
          <a:xfrm>
            <a:off x="3862388" y="3082927"/>
            <a:ext cx="4437062" cy="365125"/>
          </a:xfrm>
          <a:prstGeom prst="rect">
            <a:avLst/>
          </a:prstGeom>
        </p:spPr>
        <p:txBody>
          <a:bodyPr>
            <a:spAutoFit/>
          </a:bodyPr>
          <a:lstStyle/>
          <a:p>
            <a:pPr defTabSz="899010">
              <a:defRPr/>
            </a:pPr>
            <a:endParaRPr lang="en-US" sz="1770">
              <a:solidFill>
                <a:srgbClr val="002A54"/>
              </a:solidFill>
              <a:latin typeface="Tahoma"/>
            </a:endParaRPr>
          </a:p>
        </p:txBody>
      </p:sp>
      <p:sp>
        <p:nvSpPr>
          <p:cNvPr id="7" name="Rectangle 6">
            <a:extLst>
              <a:ext uri="{FF2B5EF4-FFF2-40B4-BE49-F238E27FC236}">
                <a16:creationId xmlns:a16="http://schemas.microsoft.com/office/drawing/2014/main" id="{F2C04385-46A4-463C-9756-707D77C383FB}"/>
              </a:ext>
            </a:extLst>
          </p:cNvPr>
          <p:cNvSpPr>
            <a:spLocks noChangeArrowheads="1"/>
          </p:cNvSpPr>
          <p:nvPr/>
        </p:nvSpPr>
        <p:spPr bwMode="auto">
          <a:xfrm>
            <a:off x="8445503" y="4733927"/>
            <a:ext cx="2162175" cy="400050"/>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endParaRPr lang="en-US" altLang="en-US" sz="1000" dirty="0">
              <a:latin typeface="Arial" panose="020B0604020202020204" pitchFamily="34" charset="0"/>
              <a:cs typeface="Arial" panose="020B0604020202020204" pitchFamily="34" charset="0"/>
            </a:endParaRPr>
          </a:p>
          <a:p>
            <a:pPr eaLnBrk="1" hangingPunct="1">
              <a:spcBef>
                <a:spcPct val="0"/>
              </a:spcBef>
              <a:buFontTx/>
              <a:buNone/>
              <a:defRPr/>
            </a:pPr>
            <a:r>
              <a:rPr lang="en-US" altLang="en-US" sz="1000" dirty="0">
                <a:latin typeface="Arial" panose="020B0604020202020204" pitchFamily="34" charset="0"/>
                <a:cs typeface="Arial" panose="020B0604020202020204" pitchFamily="34" charset="0"/>
              </a:rPr>
              <a:t> </a:t>
            </a:r>
            <a:endParaRPr lang="en-US" altLang="en-US" sz="1050" dirty="0">
              <a:solidFill>
                <a:srgbClr val="002060"/>
              </a:solidFill>
              <a:latin typeface="Arial" panose="020B0604020202020204" pitchFamily="34" charset="0"/>
              <a:cs typeface="Arial" panose="020B0604020202020204" pitchFamily="34" charset="0"/>
            </a:endParaRPr>
          </a:p>
        </p:txBody>
      </p:sp>
      <p:sp>
        <p:nvSpPr>
          <p:cNvPr id="8" name="Rectangle 6">
            <a:extLst>
              <a:ext uri="{FF2B5EF4-FFF2-40B4-BE49-F238E27FC236}">
                <a16:creationId xmlns:a16="http://schemas.microsoft.com/office/drawing/2014/main" id="{251BEDE0-24F7-40BC-90FC-AFAEA07D60C3}"/>
              </a:ext>
            </a:extLst>
          </p:cNvPr>
          <p:cNvSpPr>
            <a:spLocks noChangeArrowheads="1"/>
          </p:cNvSpPr>
          <p:nvPr/>
        </p:nvSpPr>
        <p:spPr bwMode="auto">
          <a:xfrm>
            <a:off x="9289761" y="4195762"/>
            <a:ext cx="2162175" cy="400050"/>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endParaRPr lang="en-US" altLang="en-US" sz="1000" dirty="0">
              <a:latin typeface="Arial" panose="020B0604020202020204" pitchFamily="34" charset="0"/>
              <a:cs typeface="Arial" panose="020B0604020202020204" pitchFamily="34" charset="0"/>
            </a:endParaRPr>
          </a:p>
          <a:p>
            <a:pPr eaLnBrk="1" hangingPunct="1">
              <a:spcBef>
                <a:spcPct val="0"/>
              </a:spcBef>
              <a:buFontTx/>
              <a:buNone/>
              <a:defRPr/>
            </a:pPr>
            <a:r>
              <a:rPr lang="en-US" altLang="en-US" sz="1000" dirty="0">
                <a:latin typeface="Arial" panose="020B0604020202020204" pitchFamily="34" charset="0"/>
                <a:cs typeface="Arial" panose="020B0604020202020204" pitchFamily="34" charset="0"/>
              </a:rPr>
              <a:t> </a:t>
            </a:r>
            <a:endParaRPr lang="en-US" altLang="en-US" sz="1050" dirty="0">
              <a:solidFill>
                <a:srgbClr val="00206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27DFAAF8-D270-4F26-AB62-F54A5210ADC2}"/>
              </a:ext>
            </a:extLst>
          </p:cNvPr>
          <p:cNvSpPr txBox="1"/>
          <p:nvPr/>
        </p:nvSpPr>
        <p:spPr>
          <a:xfrm>
            <a:off x="227361" y="965105"/>
            <a:ext cx="4884966" cy="4462760"/>
          </a:xfrm>
          <a:prstGeom prst="rect">
            <a:avLst/>
          </a:prstGeom>
          <a:noFill/>
        </p:spPr>
        <p:txBody>
          <a:bodyPr wrap="square">
            <a:spAutoFit/>
          </a:bodyPr>
          <a:lstStyle/>
          <a:p>
            <a:pPr marR="32270" algn="l"/>
            <a:r>
              <a:rPr lang="en-US" sz="2400" dirty="0">
                <a:solidFill>
                  <a:schemeClr val="bg2"/>
                </a:solidFill>
                <a:latin typeface="Tahoma" panose="020B0604030504040204" pitchFamily="34" charset="0"/>
              </a:rPr>
              <a:t>Restaurant Recommendations</a:t>
            </a:r>
            <a:endParaRPr lang="en-US" sz="1400" dirty="0"/>
          </a:p>
          <a:p>
            <a:pPr marL="228600" marR="27070" indent="-228600" algn="l">
              <a:spcBef>
                <a:spcPts val="600"/>
              </a:spcBef>
              <a:buFont typeface="+mj-lt"/>
              <a:buAutoNum type="arabicPeriod"/>
            </a:pPr>
            <a:r>
              <a:rPr lang="en-US" sz="1400" b="1" i="0" u="none" strike="noStrike" baseline="0" dirty="0">
                <a:solidFill>
                  <a:srgbClr val="000000"/>
                </a:solidFill>
              </a:rPr>
              <a:t>Rev Coffee </a:t>
            </a:r>
            <a:r>
              <a:rPr lang="en-US" sz="1000" i="0" u="none" strike="noStrike" baseline="0" dirty="0">
                <a:solidFill>
                  <a:srgbClr val="000000"/>
                </a:solidFill>
              </a:rPr>
              <a:t>(coffee, breakfast pastries)</a:t>
            </a:r>
            <a:br>
              <a:rPr lang="en-US" sz="1400" dirty="0"/>
            </a:br>
            <a:r>
              <a:rPr lang="nb-NO" sz="1400" b="0" i="0" dirty="0">
                <a:solidFill>
                  <a:srgbClr val="474747"/>
                </a:solidFill>
                <a:effectLst/>
                <a:latin typeface="Roboto" panose="02000000000000000000" pitchFamily="2" charset="0"/>
              </a:rPr>
              <a:t>1680 Spring Rd SE B, Smyrna, GA 30080</a:t>
            </a:r>
            <a:endParaRPr lang="it-IT" sz="1400" b="0" i="0" u="none" strike="noStrike" baseline="0" dirty="0">
              <a:solidFill>
                <a:srgbClr val="000000"/>
              </a:solidFill>
            </a:endParaRPr>
          </a:p>
          <a:p>
            <a:pPr marL="228600" marR="27070" indent="-228600">
              <a:spcBef>
                <a:spcPts val="600"/>
              </a:spcBef>
              <a:buFont typeface="+mj-lt"/>
              <a:buAutoNum type="arabicPeriod"/>
            </a:pPr>
            <a:r>
              <a:rPr lang="en-US" sz="1400" b="1" i="0" u="none" strike="noStrike" baseline="0" dirty="0">
                <a:solidFill>
                  <a:srgbClr val="000000"/>
                </a:solidFill>
              </a:rPr>
              <a:t>Marietta Square Market</a:t>
            </a:r>
            <a:r>
              <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rPr>
              <a:t> (food hall with multiple quick options)</a:t>
            </a:r>
            <a:br>
              <a:rPr lang="en-US" sz="1400" dirty="0"/>
            </a:br>
            <a:r>
              <a:rPr lang="it-IT" sz="1400" b="0" i="0" u="none" strike="noStrike" baseline="0" dirty="0">
                <a:solidFill>
                  <a:srgbClr val="000000"/>
                </a:solidFill>
              </a:rPr>
              <a:t>68 North Marietta Pkwy NW, Marietta, GA 30060</a:t>
            </a:r>
          </a:p>
          <a:p>
            <a:pPr marL="228600" marR="27070" indent="-228600">
              <a:spcBef>
                <a:spcPts val="600"/>
              </a:spcBef>
              <a:buFont typeface="+mj-lt"/>
              <a:buAutoNum type="arabicPeriod"/>
            </a:pPr>
            <a:r>
              <a:rPr lang="en-US" sz="1400" b="1" i="0" u="none" strike="noStrike" baseline="0" dirty="0">
                <a:solidFill>
                  <a:srgbClr val="000000"/>
                </a:solidFill>
              </a:rPr>
              <a:t>Creatwood Tavern &amp; Rooftop </a:t>
            </a:r>
            <a:r>
              <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rPr>
              <a:t>(American)</a:t>
            </a:r>
            <a:br>
              <a:rPr lang="en-US" sz="1400" dirty="0"/>
            </a:br>
            <a:r>
              <a:rPr lang="en-US" sz="1400" b="0" i="0" dirty="0">
                <a:solidFill>
                  <a:srgbClr val="474747"/>
                </a:solidFill>
                <a:effectLst/>
                <a:latin typeface="Roboto" panose="02000000000000000000" pitchFamily="2" charset="0"/>
              </a:rPr>
              <a:t>1090 Windy Hill Rd SE #300, Smyrna, GA 30080</a:t>
            </a:r>
            <a:endParaRPr lang="it-IT" sz="1400" b="0" i="0" u="none" strike="noStrike" baseline="0" dirty="0">
              <a:solidFill>
                <a:srgbClr val="000000"/>
              </a:solidFill>
            </a:endParaRPr>
          </a:p>
          <a:p>
            <a:pPr marL="228600" marR="27070" indent="-228600">
              <a:spcBef>
                <a:spcPts val="600"/>
              </a:spcBef>
              <a:buFont typeface="+mj-lt"/>
              <a:buAutoNum type="arabicPeriod"/>
            </a:pPr>
            <a:r>
              <a:rPr lang="en-US" sz="1400" b="1" i="0" u="none" strike="noStrike" baseline="0" dirty="0">
                <a:solidFill>
                  <a:srgbClr val="000000"/>
                </a:solidFill>
              </a:rPr>
              <a:t>Old South Bar-B-Q </a:t>
            </a:r>
            <a:r>
              <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rPr>
              <a:t>(Barbecue)</a:t>
            </a:r>
            <a:br>
              <a:rPr lang="en-US" sz="1400" dirty="0"/>
            </a:br>
            <a:r>
              <a:rPr lang="en-US" sz="1400" b="0" i="0" dirty="0">
                <a:solidFill>
                  <a:srgbClr val="474747"/>
                </a:solidFill>
                <a:effectLst/>
                <a:latin typeface="Roboto" panose="02000000000000000000" pitchFamily="2" charset="0"/>
              </a:rPr>
              <a:t>601 Burbank Cir, Smyrna, GA 30080</a:t>
            </a:r>
            <a:r>
              <a:rPr lang="en-US" sz="1400" b="0" i="0" u="none" strike="noStrike" baseline="0" dirty="0">
                <a:solidFill>
                  <a:srgbClr val="000000"/>
                </a:solidFill>
              </a:rPr>
              <a:t>   </a:t>
            </a:r>
            <a:endParaRPr lang="it-IT" sz="1400" b="0" i="0" u="none" strike="noStrike" baseline="0" dirty="0">
              <a:solidFill>
                <a:srgbClr val="000000"/>
              </a:solidFill>
            </a:endParaRPr>
          </a:p>
          <a:p>
            <a:pPr marL="228600" marR="24990" indent="-228600">
              <a:spcBef>
                <a:spcPts val="600"/>
              </a:spcBef>
              <a:buFont typeface="+mj-lt"/>
              <a:buAutoNum type="arabicPeriod"/>
            </a:pPr>
            <a:r>
              <a:rPr lang="en-US" sz="1400" b="1" i="0" u="none" strike="noStrike" baseline="0" dirty="0" err="1">
                <a:solidFill>
                  <a:srgbClr val="000000"/>
                </a:solidFill>
              </a:rPr>
              <a:t>Himilayan</a:t>
            </a:r>
            <a:r>
              <a:rPr lang="en-US" sz="1400" b="1" i="0" u="none" strike="noStrike" baseline="0" dirty="0">
                <a:solidFill>
                  <a:srgbClr val="000000"/>
                </a:solidFill>
              </a:rPr>
              <a:t> Kitchen </a:t>
            </a:r>
            <a:r>
              <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rPr>
              <a:t>(</a:t>
            </a:r>
            <a:r>
              <a:rPr lang="en-US" sz="1000" dirty="0">
                <a:solidFill>
                  <a:srgbClr val="000000"/>
                </a:solidFill>
                <a:latin typeface="Arial" panose="020B0604020202020204"/>
              </a:rPr>
              <a:t>T</a:t>
            </a:r>
            <a:r>
              <a:rPr kumimoji="0" lang="en-US" sz="1000" b="0" i="0" u="none" strike="noStrike" kern="1200" cap="none" spc="0" normalizeH="0" baseline="0" noProof="0" dirty="0" err="1">
                <a:ln>
                  <a:noFill/>
                </a:ln>
                <a:solidFill>
                  <a:srgbClr val="000000"/>
                </a:solidFill>
                <a:effectLst/>
                <a:uLnTx/>
                <a:uFillTx/>
                <a:latin typeface="Arial" panose="020B0604020202020204"/>
                <a:ea typeface="+mn-ea"/>
                <a:cs typeface="+mn-cs"/>
              </a:rPr>
              <a:t>ibetan</a:t>
            </a:r>
            <a:r>
              <a:rPr kumimoji="0" lang="en-US" sz="1000" b="0" i="0" u="none" strike="noStrike" kern="1200" cap="none" spc="0" normalizeH="0" baseline="0" noProof="0" dirty="0">
                <a:ln>
                  <a:noFill/>
                </a:ln>
                <a:solidFill>
                  <a:srgbClr val="000000"/>
                </a:solidFill>
                <a:effectLst/>
                <a:uLnTx/>
                <a:uFillTx/>
                <a:latin typeface="Arial" panose="020B0604020202020204"/>
                <a:ea typeface="+mn-ea"/>
                <a:cs typeface="+mn-cs"/>
              </a:rPr>
              <a:t>; voted best dumplings)</a:t>
            </a:r>
            <a:br>
              <a:rPr lang="en-US" sz="1400" dirty="0"/>
            </a:br>
            <a:r>
              <a:rPr lang="en-US" sz="1400" b="0" i="0" u="none" strike="noStrike" baseline="0" dirty="0">
                <a:solidFill>
                  <a:srgbClr val="000000"/>
                </a:solidFill>
              </a:rPr>
              <a:t>1651 Roswell St Suite C, Smyrna, GA 30080</a:t>
            </a:r>
          </a:p>
          <a:p>
            <a:pPr marL="228600" marR="24990" indent="-228600">
              <a:spcBef>
                <a:spcPts val="600"/>
              </a:spcBef>
              <a:buFont typeface="+mj-lt"/>
              <a:buAutoNum type="arabicPeriod"/>
            </a:pPr>
            <a:endParaRPr lang="en-US" sz="1400" b="0" i="0" u="none" strike="noStrike" baseline="0" dirty="0">
              <a:solidFill>
                <a:srgbClr val="000000"/>
              </a:solidFill>
            </a:endParaRPr>
          </a:p>
          <a:p>
            <a:pPr marL="228600" marR="24990" indent="-228600" algn="l">
              <a:spcBef>
                <a:spcPts val="600"/>
              </a:spcBef>
              <a:buFont typeface="+mj-lt"/>
              <a:buAutoNum type="arabicPeriod"/>
            </a:pPr>
            <a:endParaRPr lang="en-US" sz="1400" b="0" i="0" u="none" strike="noStrike" baseline="0" dirty="0">
              <a:solidFill>
                <a:srgbClr val="000000"/>
              </a:solidFill>
            </a:endParaRPr>
          </a:p>
          <a:p>
            <a:pPr marL="228600" marR="27070" indent="-228600">
              <a:spcBef>
                <a:spcPts val="600"/>
              </a:spcBef>
              <a:buFont typeface="+mj-lt"/>
              <a:buAutoNum type="arabicPeriod"/>
            </a:pPr>
            <a:endParaRPr lang="en-US" sz="1400" b="0" i="0" u="none" strike="noStrike" baseline="0" dirty="0">
              <a:solidFill>
                <a:srgbClr val="000000"/>
              </a:solidFill>
            </a:endParaRPr>
          </a:p>
          <a:p>
            <a:pPr marL="228600" marR="27070" indent="-228600" algn="l">
              <a:spcBef>
                <a:spcPts val="600"/>
              </a:spcBef>
              <a:buFont typeface="+mj-lt"/>
              <a:buAutoNum type="arabicPeriod"/>
            </a:pPr>
            <a:endParaRPr lang="it-IT" sz="1400" b="0" i="0" u="none" strike="noStrike" baseline="0" dirty="0">
              <a:solidFill>
                <a:srgbClr val="000000"/>
              </a:solidFill>
            </a:endParaRPr>
          </a:p>
          <a:p>
            <a:pPr marL="228600" marR="32520" indent="-228600" algn="l">
              <a:spcBef>
                <a:spcPts val="600"/>
              </a:spcBef>
              <a:buFont typeface="+mj-lt"/>
              <a:buAutoNum type="arabicPeriod"/>
            </a:pPr>
            <a:endParaRPr lang="en-US" sz="1400" dirty="0"/>
          </a:p>
        </p:txBody>
      </p:sp>
      <p:sp>
        <p:nvSpPr>
          <p:cNvPr id="19" name="TextBox 18">
            <a:extLst>
              <a:ext uri="{FF2B5EF4-FFF2-40B4-BE49-F238E27FC236}">
                <a16:creationId xmlns:a16="http://schemas.microsoft.com/office/drawing/2014/main" id="{E39601D3-CF03-45AC-BCD7-8D88474B2D30}"/>
              </a:ext>
            </a:extLst>
          </p:cNvPr>
          <p:cNvSpPr txBox="1"/>
          <p:nvPr/>
        </p:nvSpPr>
        <p:spPr>
          <a:xfrm>
            <a:off x="5485881" y="965105"/>
            <a:ext cx="5470293" cy="4462760"/>
          </a:xfrm>
          <a:prstGeom prst="rect">
            <a:avLst/>
          </a:prstGeom>
          <a:noFill/>
        </p:spPr>
        <p:txBody>
          <a:bodyPr wrap="square">
            <a:spAutoFit/>
          </a:bodyPr>
          <a:lstStyle/>
          <a:p>
            <a:pPr marR="32270" algn="l"/>
            <a:r>
              <a:rPr lang="en-US" sz="2400" dirty="0">
                <a:solidFill>
                  <a:schemeClr val="bg2"/>
                </a:solidFill>
                <a:latin typeface="Tahoma" panose="020B0604030504040204" pitchFamily="34" charset="0"/>
              </a:rPr>
              <a:t>Events/Attractions</a:t>
            </a:r>
            <a:r>
              <a:rPr lang="en-US" sz="1400" dirty="0"/>
              <a:t> </a:t>
            </a:r>
            <a:endParaRPr lang="it-IT" sz="1400" b="0" i="0" u="none" strike="noStrike" baseline="0" dirty="0">
              <a:solidFill>
                <a:srgbClr val="000000"/>
              </a:solidFill>
            </a:endParaRPr>
          </a:p>
          <a:p>
            <a:pPr marL="228600" marR="27070" indent="-228600" algn="l">
              <a:spcBef>
                <a:spcPts val="600"/>
              </a:spcBef>
              <a:buFont typeface="+mj-lt"/>
              <a:buAutoNum type="arabicPeriod"/>
            </a:pPr>
            <a:r>
              <a:rPr lang="en-US" sz="1400" b="1" i="0" u="none" strike="noStrike" baseline="0" dirty="0">
                <a:solidFill>
                  <a:srgbClr val="000000"/>
                </a:solidFill>
              </a:rPr>
              <a:t>Andretti Indoor Karting &amp; Games </a:t>
            </a:r>
            <a:r>
              <a:rPr lang="en-US" sz="1000" i="0" u="none" strike="noStrike" baseline="0" dirty="0">
                <a:solidFill>
                  <a:srgbClr val="000000"/>
                </a:solidFill>
              </a:rPr>
              <a:t>(go karting, arcade)</a:t>
            </a:r>
            <a:br>
              <a:rPr lang="en-US" sz="1400" dirty="0"/>
            </a:br>
            <a:r>
              <a:rPr lang="sv-SE" sz="1400" b="0" i="0" dirty="0">
                <a:solidFill>
                  <a:srgbClr val="474747"/>
                </a:solidFill>
                <a:effectLst/>
                <a:latin typeface="Roboto" panose="02000000000000000000" pitchFamily="2" charset="0"/>
              </a:rPr>
              <a:t>1255 Roswell Rd, Marietta, GA 30062</a:t>
            </a:r>
            <a:endParaRPr lang="it-IT" sz="1400" b="0" i="0" u="none" strike="noStrike" baseline="0" dirty="0">
              <a:solidFill>
                <a:srgbClr val="000000"/>
              </a:solidFill>
            </a:endParaRPr>
          </a:p>
          <a:p>
            <a:pPr marL="228600" marR="27070" indent="-228600" algn="l">
              <a:spcBef>
                <a:spcPts val="600"/>
              </a:spcBef>
              <a:buFont typeface="+mj-lt"/>
              <a:buAutoNum type="arabicPeriod"/>
            </a:pPr>
            <a:r>
              <a:rPr lang="en-US" sz="1400" b="1" i="0" u="none" strike="noStrike" baseline="0" dirty="0">
                <a:solidFill>
                  <a:srgbClr val="000000"/>
                </a:solidFill>
              </a:rPr>
              <a:t>American Axes </a:t>
            </a:r>
            <a:r>
              <a:rPr lang="en-US" sz="1000" i="0" u="none" strike="noStrike" baseline="0" dirty="0">
                <a:solidFill>
                  <a:srgbClr val="000000"/>
                </a:solidFill>
              </a:rPr>
              <a:t>(axe throwing)</a:t>
            </a:r>
            <a:br>
              <a:rPr lang="en-US" sz="1400" dirty="0"/>
            </a:br>
            <a:r>
              <a:rPr lang="sv-SE" sz="1400" b="0" i="0" dirty="0">
                <a:solidFill>
                  <a:srgbClr val="474747"/>
                </a:solidFill>
                <a:effectLst/>
                <a:latin typeface="Roboto" panose="02000000000000000000" pitchFamily="2" charset="0"/>
              </a:rPr>
              <a:t>821 Livingston Ct suite g, Marietta, GA 30067</a:t>
            </a:r>
            <a:endParaRPr lang="it-IT" sz="1400" b="0" i="0" u="none" strike="noStrike" baseline="0" dirty="0">
              <a:solidFill>
                <a:srgbClr val="000000"/>
              </a:solidFill>
            </a:endParaRPr>
          </a:p>
          <a:p>
            <a:pPr marL="228600" marR="24990" indent="-228600">
              <a:spcBef>
                <a:spcPts val="600"/>
              </a:spcBef>
              <a:buFont typeface="+mj-lt"/>
              <a:buAutoNum type="arabicPeriod"/>
            </a:pPr>
            <a:r>
              <a:rPr lang="en-US" sz="1400" b="1" i="0" u="none" strike="noStrike" baseline="0" dirty="0">
                <a:solidFill>
                  <a:srgbClr val="000000"/>
                </a:solidFill>
              </a:rPr>
              <a:t>Kennesaw Mountain National Battlefield Park </a:t>
            </a:r>
            <a:r>
              <a:rPr lang="en-US" sz="1000" i="0" u="none" strike="noStrike" baseline="0" dirty="0">
                <a:solidFill>
                  <a:srgbClr val="000000"/>
                </a:solidFill>
              </a:rPr>
              <a:t>(hiking, outdoors)</a:t>
            </a:r>
            <a:br>
              <a:rPr lang="en-US" sz="1400" dirty="0"/>
            </a:br>
            <a:r>
              <a:rPr lang="fi-FI" sz="1400" b="0" i="0" dirty="0">
                <a:solidFill>
                  <a:srgbClr val="474747"/>
                </a:solidFill>
                <a:effectLst/>
                <a:latin typeface="Roboto" panose="02000000000000000000" pitchFamily="2" charset="0"/>
              </a:rPr>
              <a:t>900 Kennesaw Mountain Dr, Kennesaw, GA 30152</a:t>
            </a:r>
            <a:endParaRPr lang="en-US" sz="1400" dirty="0"/>
          </a:p>
          <a:p>
            <a:pPr marL="228600" marR="27070" indent="-228600" algn="l">
              <a:spcBef>
                <a:spcPts val="600"/>
              </a:spcBef>
              <a:buFont typeface="+mj-lt"/>
              <a:buAutoNum type="arabicPeriod"/>
            </a:pPr>
            <a:r>
              <a:rPr lang="en-US" sz="1400" b="1" i="0" u="none" strike="noStrike" baseline="0" dirty="0">
                <a:solidFill>
                  <a:srgbClr val="000000"/>
                </a:solidFill>
              </a:rPr>
              <a:t>Punch Bowl Social </a:t>
            </a:r>
            <a:r>
              <a:rPr lang="en-US" sz="1000" i="0" u="none" strike="noStrike" baseline="0" dirty="0">
                <a:solidFill>
                  <a:srgbClr val="000000"/>
                </a:solidFill>
              </a:rPr>
              <a:t>(games, bowling, cocktails)</a:t>
            </a:r>
            <a:br>
              <a:rPr lang="en-US" sz="1400" dirty="0"/>
            </a:br>
            <a:r>
              <a:rPr lang="en-US" sz="1400" b="0" i="0" dirty="0">
                <a:solidFill>
                  <a:srgbClr val="474747"/>
                </a:solidFill>
                <a:effectLst/>
                <a:latin typeface="Roboto" panose="02000000000000000000" pitchFamily="2" charset="0"/>
              </a:rPr>
              <a:t>875 Battery Ave SE Ste 720, Atlanta, GA 30339</a:t>
            </a:r>
            <a:r>
              <a:rPr lang="en-US" sz="1400" b="0" i="0" u="none" strike="noStrike" baseline="0" dirty="0">
                <a:solidFill>
                  <a:srgbClr val="000000"/>
                </a:solidFill>
              </a:rPr>
              <a:t> </a:t>
            </a:r>
            <a:endParaRPr lang="it-IT" sz="1400" b="0" i="0" u="none" strike="noStrike" baseline="0" dirty="0">
              <a:solidFill>
                <a:srgbClr val="000000"/>
              </a:solidFill>
            </a:endParaRPr>
          </a:p>
          <a:p>
            <a:pPr marL="228600" marR="24990" indent="-228600">
              <a:spcBef>
                <a:spcPts val="600"/>
              </a:spcBef>
              <a:buFont typeface="+mj-lt"/>
              <a:buAutoNum type="arabicPeriod"/>
            </a:pPr>
            <a:r>
              <a:rPr lang="en-US" sz="1400" b="1" i="0" u="none" strike="noStrike" baseline="0" dirty="0">
                <a:solidFill>
                  <a:srgbClr val="000000"/>
                </a:solidFill>
              </a:rPr>
              <a:t>The Aviation History &amp; Technology Center </a:t>
            </a:r>
            <a:r>
              <a:rPr lang="en-US" sz="1000" i="0" u="none" strike="noStrike" baseline="0" dirty="0">
                <a:solidFill>
                  <a:srgbClr val="000000"/>
                </a:solidFill>
              </a:rPr>
              <a:t>(air museum)</a:t>
            </a:r>
            <a:br>
              <a:rPr lang="en-US" sz="1400" dirty="0"/>
            </a:br>
            <a:r>
              <a:rPr lang="sv-SE" sz="1400" b="0" i="0" dirty="0">
                <a:effectLst/>
                <a:latin typeface="Roboto" panose="02000000000000000000" pitchFamily="2" charset="0"/>
              </a:rPr>
              <a:t>555 Perrin Rd, Marietta, GA 30060</a:t>
            </a:r>
            <a:endParaRPr lang="it-IT" sz="1400" b="0" i="0" u="none" strike="noStrike" baseline="0" dirty="0">
              <a:solidFill>
                <a:srgbClr val="000000"/>
              </a:solidFill>
            </a:endParaRPr>
          </a:p>
          <a:p>
            <a:pPr marL="228600" marR="24990" indent="-228600">
              <a:spcBef>
                <a:spcPts val="600"/>
              </a:spcBef>
              <a:buFont typeface="+mj-lt"/>
              <a:buAutoNum type="arabicPeriod"/>
            </a:pPr>
            <a:endParaRPr lang="en-US" sz="1400" b="0" i="0" u="none" strike="noStrike" baseline="0" dirty="0">
              <a:solidFill>
                <a:srgbClr val="000000"/>
              </a:solidFill>
            </a:endParaRPr>
          </a:p>
          <a:p>
            <a:pPr marL="228600" marR="24990" indent="-228600" algn="l">
              <a:spcBef>
                <a:spcPts val="600"/>
              </a:spcBef>
              <a:buFont typeface="+mj-lt"/>
              <a:buAutoNum type="arabicPeriod"/>
            </a:pPr>
            <a:endParaRPr lang="en-US" sz="1400" b="0" i="0" u="none" strike="noStrike" baseline="0" dirty="0">
              <a:solidFill>
                <a:srgbClr val="000000"/>
              </a:solidFill>
            </a:endParaRPr>
          </a:p>
          <a:p>
            <a:pPr marL="228600" marR="27070" indent="-228600">
              <a:spcBef>
                <a:spcPts val="600"/>
              </a:spcBef>
              <a:buFont typeface="+mj-lt"/>
              <a:buAutoNum type="arabicPeriod"/>
            </a:pPr>
            <a:endParaRPr lang="en-US" sz="1400" b="0" i="0" u="none" strike="noStrike" baseline="0" dirty="0">
              <a:solidFill>
                <a:srgbClr val="000000"/>
              </a:solidFill>
            </a:endParaRPr>
          </a:p>
          <a:p>
            <a:pPr marL="228600" marR="27070" indent="-228600" algn="l">
              <a:spcBef>
                <a:spcPts val="600"/>
              </a:spcBef>
              <a:buFont typeface="+mj-lt"/>
              <a:buAutoNum type="arabicPeriod"/>
            </a:pPr>
            <a:endParaRPr lang="it-IT" sz="1400" b="0" i="0" u="none" strike="noStrike" baseline="0" dirty="0">
              <a:solidFill>
                <a:srgbClr val="000000"/>
              </a:solidFill>
            </a:endParaRPr>
          </a:p>
          <a:p>
            <a:pPr marL="228600" marR="32520" indent="-228600" algn="l">
              <a:spcBef>
                <a:spcPts val="600"/>
              </a:spcBef>
              <a:buFont typeface="+mj-lt"/>
              <a:buAutoNum type="arabicPeriod"/>
            </a:pPr>
            <a:endParaRPr lang="en-US" sz="1400" dirty="0"/>
          </a:p>
        </p:txBody>
      </p:sp>
    </p:spTree>
    <p:extLst>
      <p:ext uri="{BB962C8B-B14F-4D97-AF65-F5344CB8AC3E}">
        <p14:creationId xmlns:p14="http://schemas.microsoft.com/office/powerpoint/2010/main" val="2376941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7CEE138-33C2-D34C-AFC9-230A90963992}"/>
              </a:ext>
            </a:extLst>
          </p:cNvPr>
          <p:cNvPicPr>
            <a:picLocks noChangeAspect="1"/>
          </p:cNvPicPr>
          <p:nvPr/>
        </p:nvPicPr>
        <p:blipFill>
          <a:blip r:embed="rId2"/>
          <a:stretch>
            <a:fillRect/>
          </a:stretch>
        </p:blipFill>
        <p:spPr>
          <a:xfrm>
            <a:off x="1377850" y="369457"/>
            <a:ext cx="8720249" cy="5294436"/>
          </a:xfrm>
          <a:prstGeom prst="rect">
            <a:avLst/>
          </a:prstGeom>
        </p:spPr>
      </p:pic>
    </p:spTree>
    <p:extLst>
      <p:ext uri="{BB962C8B-B14F-4D97-AF65-F5344CB8AC3E}">
        <p14:creationId xmlns:p14="http://schemas.microsoft.com/office/powerpoint/2010/main" val="2095061811"/>
      </p:ext>
    </p:extLst>
  </p:cSld>
  <p:clrMapOvr>
    <a:masterClrMapping/>
  </p:clrMapOvr>
</p:sld>
</file>

<file path=ppt/theme/theme1.xml><?xml version="1.0" encoding="utf-8"?>
<a:theme xmlns:a="http://schemas.openxmlformats.org/drawingml/2006/main" name="GTRI">
  <a:themeElements>
    <a:clrScheme name="GTRI 2020 3">
      <a:dk1>
        <a:srgbClr val="3C3C3C"/>
      </a:dk1>
      <a:lt1>
        <a:srgbClr val="F5F5F5"/>
      </a:lt1>
      <a:dk2>
        <a:srgbClr val="808080"/>
      </a:dk2>
      <a:lt2>
        <a:srgbClr val="B6A269"/>
      </a:lt2>
      <a:accent1>
        <a:srgbClr val="3C557C"/>
      </a:accent1>
      <a:accent2>
        <a:srgbClr val="407741"/>
      </a:accent2>
      <a:accent3>
        <a:srgbClr val="326473"/>
      </a:accent3>
      <a:accent4>
        <a:srgbClr val="051D49"/>
      </a:accent4>
      <a:accent5>
        <a:srgbClr val="999082"/>
      </a:accent5>
      <a:accent6>
        <a:srgbClr val="EEB100"/>
      </a:accent6>
      <a:hlink>
        <a:srgbClr val="3B557C"/>
      </a:hlink>
      <a:folHlink>
        <a:srgbClr val="808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Widescreen-CUI-2021-V-6.pptx" id="{137BB8E8-674D-4CAA-8352-26E8D1D0E734}" vid="{D20B6844-1CCF-47D2-B667-6DC661FF47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GTRI-Widescreen-CUI-2021-V-6</Template>
  <TotalTime>3941</TotalTime>
  <Words>1019</Words>
  <Application>Microsoft Office PowerPoint</Application>
  <PresentationFormat>Widescreen</PresentationFormat>
  <Paragraphs>101</Paragraphs>
  <Slides>7</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Arial</vt:lpstr>
      <vt:lpstr>Arial Narrow</vt:lpstr>
      <vt:lpstr>Arial-BoldMT</vt:lpstr>
      <vt:lpstr>ArialMT</vt:lpstr>
      <vt:lpstr>Calibri</vt:lpstr>
      <vt:lpstr>Consolas-Bold</vt:lpstr>
      <vt:lpstr>Roboto</vt:lpstr>
      <vt:lpstr>Tahoma</vt:lpstr>
      <vt:lpstr>Times New Roman</vt:lpstr>
      <vt:lpstr>GTRI</vt:lpstr>
      <vt:lpstr>GTRI Cobb County Research Facility (CCRF) South Campus Visitor Guide</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GTRI Cobb County Research Facility (CCRF) South Campus Visitor Guide</dc:title>
  <dc:subject/>
  <dc:creator>Cohen, Rich</dc:creator>
  <cp:keywords/>
  <dc:description/>
  <cp:lastModifiedBy>Cohen, Rich</cp:lastModifiedBy>
  <cp:revision>10</cp:revision>
  <cp:lastPrinted>2020-02-13T19:14:07Z</cp:lastPrinted>
  <dcterms:created xsi:type="dcterms:W3CDTF">2024-11-22T21:03:05Z</dcterms:created>
  <dcterms:modified xsi:type="dcterms:W3CDTF">2024-11-25T14:44:25Z</dcterms:modified>
  <cp:category/>
</cp:coreProperties>
</file>